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14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u Hamad, Dina" userId="f2a8dad4-cfd5-433e-a732-549aceb726de" providerId="ADAL" clId="{4B479BB9-B190-48F2-8ADD-FC9A524F3F70}"/>
    <pc:docChg chg="undo custSel delSld modSld">
      <pc:chgData name="Abu Hamad, Dina" userId="f2a8dad4-cfd5-433e-a732-549aceb726de" providerId="ADAL" clId="{4B479BB9-B190-48F2-8ADD-FC9A524F3F70}" dt="2025-07-18T03:51:16.840" v="13" actId="47"/>
      <pc:docMkLst>
        <pc:docMk/>
      </pc:docMkLst>
      <pc:sldChg chg="addSp modSp mod modMedia setBg">
        <pc:chgData name="Abu Hamad, Dina" userId="f2a8dad4-cfd5-433e-a732-549aceb726de" providerId="ADAL" clId="{4B479BB9-B190-48F2-8ADD-FC9A524F3F70}" dt="2025-07-18T03:50:24.526" v="2"/>
        <pc:sldMkLst>
          <pc:docMk/>
          <pc:sldMk cId="0" sldId="256"/>
        </pc:sldMkLst>
        <pc:spChg chg="mod">
          <ac:chgData name="Abu Hamad, Dina" userId="f2a8dad4-cfd5-433e-a732-549aceb726de" providerId="ADAL" clId="{4B479BB9-B190-48F2-8ADD-FC9A524F3F70}" dt="2025-07-18T03:50:18.011" v="0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bu Hamad, Dina" userId="f2a8dad4-cfd5-433e-a732-549aceb726de" providerId="ADAL" clId="{4B479BB9-B190-48F2-8ADD-FC9A524F3F70}" dt="2025-07-18T03:50:18.011" v="0" actId="26606"/>
          <ac:spMkLst>
            <pc:docMk/>
            <pc:sldMk cId="0" sldId="256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18.011" v="0" actId="26606"/>
          <ac:spMkLst>
            <pc:docMk/>
            <pc:sldMk cId="0" sldId="256"/>
            <ac:spMk id="9" creationId="{C1DD1A8A-57D5-4A81-AD04-532B043C5611}"/>
          </ac:spMkLst>
        </pc:spChg>
        <pc:spChg chg="add">
          <ac:chgData name="Abu Hamad, Dina" userId="f2a8dad4-cfd5-433e-a732-549aceb726de" providerId="ADAL" clId="{4B479BB9-B190-48F2-8ADD-FC9A524F3F70}" dt="2025-07-18T03:50:18.011" v="0" actId="26606"/>
          <ac:spMkLst>
            <pc:docMk/>
            <pc:sldMk cId="0" sldId="256"/>
            <ac:spMk id="11" creationId="{007891EC-4501-44ED-A8C8-B11B6DB767AB}"/>
          </ac:spMkLst>
        </pc:spChg>
        <pc:picChg chg="add mod">
          <ac:chgData name="Abu Hamad, Dina" userId="f2a8dad4-cfd5-433e-a732-549aceb726de" providerId="ADAL" clId="{4B479BB9-B190-48F2-8ADD-FC9A524F3F70}" dt="2025-07-18T03:50:24.526" v="2"/>
          <ac:picMkLst>
            <pc:docMk/>
            <pc:sldMk cId="0" sldId="256"/>
            <ac:picMk id="5" creationId="{978172C2-6E57-22C8-78D3-2CBA75C54EFA}"/>
          </ac:picMkLst>
        </pc:picChg>
      </pc:sldChg>
      <pc:sldChg chg="addSp delSp modSp mod setBg">
        <pc:chgData name="Abu Hamad, Dina" userId="f2a8dad4-cfd5-433e-a732-549aceb726de" providerId="ADAL" clId="{4B479BB9-B190-48F2-8ADD-FC9A524F3F70}" dt="2025-07-18T03:50:25.875" v="3" actId="26606"/>
        <pc:sldMkLst>
          <pc:docMk/>
          <pc:sldMk cId="0" sldId="257"/>
        </pc:sldMkLst>
        <pc:spChg chg="mod">
          <ac:chgData name="Abu Hamad, Dina" userId="f2a8dad4-cfd5-433e-a732-549aceb726de" providerId="ADAL" clId="{4B479BB9-B190-48F2-8ADD-FC9A524F3F70}" dt="2025-07-18T03:50:25.875" v="3" actId="26606"/>
          <ac:spMkLst>
            <pc:docMk/>
            <pc:sldMk cId="0" sldId="257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0:25.875" v="3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25.875" v="3" actId="26606"/>
          <ac:spMkLst>
            <pc:docMk/>
            <pc:sldMk cId="0" sldId="257"/>
            <ac:spMk id="10" creationId="{F5897CCA-486C-491C-B4C1-5E5C95A82709}"/>
          </ac:spMkLst>
        </pc:spChg>
        <pc:graphicFrameChg chg="add">
          <ac:chgData name="Abu Hamad, Dina" userId="f2a8dad4-cfd5-433e-a732-549aceb726de" providerId="ADAL" clId="{4B479BB9-B190-48F2-8ADD-FC9A524F3F70}" dt="2025-07-18T03:50:25.875" v="3" actId="26606"/>
          <ac:graphicFrameMkLst>
            <pc:docMk/>
            <pc:sldMk cId="0" sldId="257"/>
            <ac:graphicFrameMk id="5" creationId="{9A536337-5803-F5CE-E537-21914FA71226}"/>
          </ac:graphicFrameMkLst>
        </pc:graphicFrameChg>
        <pc:picChg chg="add">
          <ac:chgData name="Abu Hamad, Dina" userId="f2a8dad4-cfd5-433e-a732-549aceb726de" providerId="ADAL" clId="{4B479BB9-B190-48F2-8ADD-FC9A524F3F70}" dt="2025-07-18T03:50:25.875" v="3" actId="26606"/>
          <ac:picMkLst>
            <pc:docMk/>
            <pc:sldMk cId="0" sldId="257"/>
            <ac:picMk id="6" creationId="{3B2DD1BF-54D6-FF70-5A33-E95D266142B7}"/>
          </ac:picMkLst>
        </pc:picChg>
      </pc:sldChg>
      <pc:sldChg chg="addSp delSp modSp mod setBg">
        <pc:chgData name="Abu Hamad, Dina" userId="f2a8dad4-cfd5-433e-a732-549aceb726de" providerId="ADAL" clId="{4B479BB9-B190-48F2-8ADD-FC9A524F3F70}" dt="2025-07-18T03:50:34.368" v="6" actId="26606"/>
        <pc:sldMkLst>
          <pc:docMk/>
          <pc:sldMk cId="0" sldId="258"/>
        </pc:sldMkLst>
        <pc:spChg chg="mod">
          <ac:chgData name="Abu Hamad, Dina" userId="f2a8dad4-cfd5-433e-a732-549aceb726de" providerId="ADAL" clId="{4B479BB9-B190-48F2-8ADD-FC9A524F3F70}" dt="2025-07-18T03:50:34.368" v="6" actId="26606"/>
          <ac:spMkLst>
            <pc:docMk/>
            <pc:sldMk cId="0" sldId="258"/>
            <ac:spMk id="2" creationId="{00000000-0000-0000-0000-000000000000}"/>
          </ac:spMkLst>
        </pc:spChg>
        <pc:spChg chg="add del">
          <ac:chgData name="Abu Hamad, Dina" userId="f2a8dad4-cfd5-433e-a732-549aceb726de" providerId="ADAL" clId="{4B479BB9-B190-48F2-8ADD-FC9A524F3F70}" dt="2025-07-18T03:50:34.368" v="6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Abu Hamad, Dina" userId="f2a8dad4-cfd5-433e-a732-549aceb726de" providerId="ADAL" clId="{4B479BB9-B190-48F2-8ADD-FC9A524F3F70}" dt="2025-07-18T03:50:34.329" v="5" actId="26606"/>
          <ac:spMkLst>
            <pc:docMk/>
            <pc:sldMk cId="0" sldId="258"/>
            <ac:spMk id="10" creationId="{D93394DA-E684-47C2-9020-13225823F40A}"/>
          </ac:spMkLst>
        </pc:spChg>
        <pc:spChg chg="add">
          <ac:chgData name="Abu Hamad, Dina" userId="f2a8dad4-cfd5-433e-a732-549aceb726de" providerId="ADAL" clId="{4B479BB9-B190-48F2-8ADD-FC9A524F3F70}" dt="2025-07-18T03:50:34.368" v="6" actId="26606"/>
          <ac:spMkLst>
            <pc:docMk/>
            <pc:sldMk cId="0" sldId="258"/>
            <ac:spMk id="12" creationId="{D1D34770-47A8-402C-AF23-2B653F2D88C1}"/>
          </ac:spMkLst>
        </pc:spChg>
        <pc:graphicFrameChg chg="add del">
          <ac:chgData name="Abu Hamad, Dina" userId="f2a8dad4-cfd5-433e-a732-549aceb726de" providerId="ADAL" clId="{4B479BB9-B190-48F2-8ADD-FC9A524F3F70}" dt="2025-07-18T03:50:34.329" v="5" actId="26606"/>
          <ac:graphicFrameMkLst>
            <pc:docMk/>
            <pc:sldMk cId="0" sldId="258"/>
            <ac:graphicFrameMk id="5" creationId="{6C26ABDF-1068-097E-DA88-2D7F4AC2C616}"/>
          </ac:graphicFrameMkLst>
        </pc:graphicFrameChg>
        <pc:graphicFrameChg chg="add">
          <ac:chgData name="Abu Hamad, Dina" userId="f2a8dad4-cfd5-433e-a732-549aceb726de" providerId="ADAL" clId="{4B479BB9-B190-48F2-8ADD-FC9A524F3F70}" dt="2025-07-18T03:50:34.368" v="6" actId="26606"/>
          <ac:graphicFrameMkLst>
            <pc:docMk/>
            <pc:sldMk cId="0" sldId="258"/>
            <ac:graphicFrameMk id="14" creationId="{3C223359-4D69-4830-50F9-4564A8C27E38}"/>
          </ac:graphicFrameMkLst>
        </pc:graphicFrameChg>
        <pc:picChg chg="add del">
          <ac:chgData name="Abu Hamad, Dina" userId="f2a8dad4-cfd5-433e-a732-549aceb726de" providerId="ADAL" clId="{4B479BB9-B190-48F2-8ADD-FC9A524F3F70}" dt="2025-07-18T03:50:34.329" v="5" actId="26606"/>
          <ac:picMkLst>
            <pc:docMk/>
            <pc:sldMk cId="0" sldId="258"/>
            <ac:picMk id="6" creationId="{59B2E552-5EEB-4642-CAD0-7E142F6B0F18}"/>
          </ac:picMkLst>
        </pc:picChg>
        <pc:picChg chg="add">
          <ac:chgData name="Abu Hamad, Dina" userId="f2a8dad4-cfd5-433e-a732-549aceb726de" providerId="ADAL" clId="{4B479BB9-B190-48F2-8ADD-FC9A524F3F70}" dt="2025-07-18T03:50:34.368" v="6" actId="26606"/>
          <ac:picMkLst>
            <pc:docMk/>
            <pc:sldMk cId="0" sldId="258"/>
            <ac:picMk id="13" creationId="{49200EE8-B5B4-D0F6-E29D-83A5D7DEB192}"/>
          </ac:picMkLst>
        </pc:picChg>
      </pc:sldChg>
      <pc:sldChg chg="addSp delSp modSp mod setBg">
        <pc:chgData name="Abu Hamad, Dina" userId="f2a8dad4-cfd5-433e-a732-549aceb726de" providerId="ADAL" clId="{4B479BB9-B190-48F2-8ADD-FC9A524F3F70}" dt="2025-07-18T03:50:40.150" v="7" actId="26606"/>
        <pc:sldMkLst>
          <pc:docMk/>
          <pc:sldMk cId="0" sldId="259"/>
        </pc:sldMkLst>
        <pc:spChg chg="mod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9" creationId="{BACC6370-2D7E-4714-9D71-7542949D7D5D}"/>
          </ac:spMkLst>
        </pc:spChg>
        <pc:spChg chg="add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11" creationId="{F68B3F68-107C-434F-AA38-110D5EA91B85}"/>
          </ac:spMkLst>
        </pc:spChg>
        <pc:spChg chg="add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13" creationId="{AAD0DBB9-1A4B-4391-81D4-CB19F9AB918A}"/>
          </ac:spMkLst>
        </pc:spChg>
        <pc:spChg chg="add">
          <ac:chgData name="Abu Hamad, Dina" userId="f2a8dad4-cfd5-433e-a732-549aceb726de" providerId="ADAL" clId="{4B479BB9-B190-48F2-8ADD-FC9A524F3F70}" dt="2025-07-18T03:50:40.150" v="7" actId="26606"/>
          <ac:spMkLst>
            <pc:docMk/>
            <pc:sldMk cId="0" sldId="259"/>
            <ac:spMk id="15" creationId="{063BBA22-50EA-4C4D-BE05-F1CE4E63AA56}"/>
          </ac:spMkLst>
        </pc:spChg>
        <pc:graphicFrameChg chg="add">
          <ac:chgData name="Abu Hamad, Dina" userId="f2a8dad4-cfd5-433e-a732-549aceb726de" providerId="ADAL" clId="{4B479BB9-B190-48F2-8ADD-FC9A524F3F70}" dt="2025-07-18T03:50:40.150" v="7" actId="26606"/>
          <ac:graphicFrameMkLst>
            <pc:docMk/>
            <pc:sldMk cId="0" sldId="259"/>
            <ac:graphicFrameMk id="5" creationId="{B251AE8A-68A3-3EA2-A151-8ABF6DC221A3}"/>
          </ac:graphicFrameMkLst>
        </pc:graphicFrameChg>
      </pc:sldChg>
      <pc:sldChg chg="addSp delSp modSp mod setBg">
        <pc:chgData name="Abu Hamad, Dina" userId="f2a8dad4-cfd5-433e-a732-549aceb726de" providerId="ADAL" clId="{4B479BB9-B190-48F2-8ADD-FC9A524F3F70}" dt="2025-07-18T03:50:45.637" v="8" actId="26606"/>
        <pc:sldMkLst>
          <pc:docMk/>
          <pc:sldMk cId="0" sldId="260"/>
        </pc:sldMkLst>
        <pc:spChg chg="mod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9" creationId="{BACC6370-2D7E-4714-9D71-7542949D7D5D}"/>
          </ac:spMkLst>
        </pc:spChg>
        <pc:spChg chg="add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11" creationId="{F68B3F68-107C-434F-AA38-110D5EA91B85}"/>
          </ac:spMkLst>
        </pc:spChg>
        <pc:spChg chg="add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13" creationId="{AAD0DBB9-1A4B-4391-81D4-CB19F9AB918A}"/>
          </ac:spMkLst>
        </pc:spChg>
        <pc:spChg chg="add">
          <ac:chgData name="Abu Hamad, Dina" userId="f2a8dad4-cfd5-433e-a732-549aceb726de" providerId="ADAL" clId="{4B479BB9-B190-48F2-8ADD-FC9A524F3F70}" dt="2025-07-18T03:50:45.637" v="8" actId="26606"/>
          <ac:spMkLst>
            <pc:docMk/>
            <pc:sldMk cId="0" sldId="260"/>
            <ac:spMk id="15" creationId="{063BBA22-50EA-4C4D-BE05-F1CE4E63AA56}"/>
          </ac:spMkLst>
        </pc:spChg>
        <pc:graphicFrameChg chg="add">
          <ac:chgData name="Abu Hamad, Dina" userId="f2a8dad4-cfd5-433e-a732-549aceb726de" providerId="ADAL" clId="{4B479BB9-B190-48F2-8ADD-FC9A524F3F70}" dt="2025-07-18T03:50:45.637" v="8" actId="26606"/>
          <ac:graphicFrameMkLst>
            <pc:docMk/>
            <pc:sldMk cId="0" sldId="260"/>
            <ac:graphicFrameMk id="5" creationId="{595FF385-FCE7-077F-2D7A-9F911B643D9D}"/>
          </ac:graphicFrameMkLst>
        </pc:graphicFrameChg>
      </pc:sldChg>
      <pc:sldChg chg="addSp delSp modSp mod setBg">
        <pc:chgData name="Abu Hamad, Dina" userId="f2a8dad4-cfd5-433e-a732-549aceb726de" providerId="ADAL" clId="{4B479BB9-B190-48F2-8ADD-FC9A524F3F70}" dt="2025-07-18T03:50:51.754" v="9" actId="26606"/>
        <pc:sldMkLst>
          <pc:docMk/>
          <pc:sldMk cId="0" sldId="261"/>
        </pc:sldMkLst>
        <pc:spChg chg="mod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9" creationId="{BACC6370-2D7E-4714-9D71-7542949D7D5D}"/>
          </ac:spMkLst>
        </pc:spChg>
        <pc:spChg chg="add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11" creationId="{F68B3F68-107C-434F-AA38-110D5EA91B85}"/>
          </ac:spMkLst>
        </pc:spChg>
        <pc:spChg chg="add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13" creationId="{AAD0DBB9-1A4B-4391-81D4-CB19F9AB918A}"/>
          </ac:spMkLst>
        </pc:spChg>
        <pc:spChg chg="add">
          <ac:chgData name="Abu Hamad, Dina" userId="f2a8dad4-cfd5-433e-a732-549aceb726de" providerId="ADAL" clId="{4B479BB9-B190-48F2-8ADD-FC9A524F3F70}" dt="2025-07-18T03:50:51.754" v="9" actId="26606"/>
          <ac:spMkLst>
            <pc:docMk/>
            <pc:sldMk cId="0" sldId="261"/>
            <ac:spMk id="15" creationId="{063BBA22-50EA-4C4D-BE05-F1CE4E63AA56}"/>
          </ac:spMkLst>
        </pc:spChg>
        <pc:graphicFrameChg chg="add">
          <ac:chgData name="Abu Hamad, Dina" userId="f2a8dad4-cfd5-433e-a732-549aceb726de" providerId="ADAL" clId="{4B479BB9-B190-48F2-8ADD-FC9A524F3F70}" dt="2025-07-18T03:50:51.754" v="9" actId="26606"/>
          <ac:graphicFrameMkLst>
            <pc:docMk/>
            <pc:sldMk cId="0" sldId="261"/>
            <ac:graphicFrameMk id="5" creationId="{4D3E6E6A-32AF-8027-4FC8-48DEDC0CCC50}"/>
          </ac:graphicFrameMkLst>
        </pc:graphicFrameChg>
      </pc:sldChg>
      <pc:sldChg chg="addSp delSp modSp mod setBg">
        <pc:chgData name="Abu Hamad, Dina" userId="f2a8dad4-cfd5-433e-a732-549aceb726de" providerId="ADAL" clId="{4B479BB9-B190-48F2-8ADD-FC9A524F3F70}" dt="2025-07-18T03:50:57.265" v="10" actId="26606"/>
        <pc:sldMkLst>
          <pc:docMk/>
          <pc:sldMk cId="0" sldId="262"/>
        </pc:sldMkLst>
        <pc:spChg chg="mod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9" creationId="{BACC6370-2D7E-4714-9D71-7542949D7D5D}"/>
          </ac:spMkLst>
        </pc:spChg>
        <pc:spChg chg="add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11" creationId="{F68B3F68-107C-434F-AA38-110D5EA91B85}"/>
          </ac:spMkLst>
        </pc:spChg>
        <pc:spChg chg="add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13" creationId="{AAD0DBB9-1A4B-4391-81D4-CB19F9AB918A}"/>
          </ac:spMkLst>
        </pc:spChg>
        <pc:spChg chg="add">
          <ac:chgData name="Abu Hamad, Dina" userId="f2a8dad4-cfd5-433e-a732-549aceb726de" providerId="ADAL" clId="{4B479BB9-B190-48F2-8ADD-FC9A524F3F70}" dt="2025-07-18T03:50:57.265" v="10" actId="26606"/>
          <ac:spMkLst>
            <pc:docMk/>
            <pc:sldMk cId="0" sldId="262"/>
            <ac:spMk id="15" creationId="{063BBA22-50EA-4C4D-BE05-F1CE4E63AA56}"/>
          </ac:spMkLst>
        </pc:spChg>
        <pc:graphicFrameChg chg="add">
          <ac:chgData name="Abu Hamad, Dina" userId="f2a8dad4-cfd5-433e-a732-549aceb726de" providerId="ADAL" clId="{4B479BB9-B190-48F2-8ADD-FC9A524F3F70}" dt="2025-07-18T03:50:57.265" v="10" actId="26606"/>
          <ac:graphicFrameMkLst>
            <pc:docMk/>
            <pc:sldMk cId="0" sldId="262"/>
            <ac:graphicFrameMk id="5" creationId="{4F5FC4F6-0799-2AA3-309E-CD925F72CCCA}"/>
          </ac:graphicFrameMkLst>
        </pc:graphicFrameChg>
      </pc:sldChg>
      <pc:sldChg chg="addSp delSp modSp mod setBg">
        <pc:chgData name="Abu Hamad, Dina" userId="f2a8dad4-cfd5-433e-a732-549aceb726de" providerId="ADAL" clId="{4B479BB9-B190-48F2-8ADD-FC9A524F3F70}" dt="2025-07-18T03:51:02.257" v="11" actId="26606"/>
        <pc:sldMkLst>
          <pc:docMk/>
          <pc:sldMk cId="0" sldId="264"/>
        </pc:sldMkLst>
        <pc:spChg chg="mod">
          <ac:chgData name="Abu Hamad, Dina" userId="f2a8dad4-cfd5-433e-a732-549aceb726de" providerId="ADAL" clId="{4B479BB9-B190-48F2-8ADD-FC9A524F3F70}" dt="2025-07-18T03:51:02.257" v="11" actId="26606"/>
          <ac:spMkLst>
            <pc:docMk/>
            <pc:sldMk cId="0" sldId="264"/>
            <ac:spMk id="2" creationId="{00000000-0000-0000-0000-000000000000}"/>
          </ac:spMkLst>
        </pc:spChg>
        <pc:spChg chg="del">
          <ac:chgData name="Abu Hamad, Dina" userId="f2a8dad4-cfd5-433e-a732-549aceb726de" providerId="ADAL" clId="{4B479BB9-B190-48F2-8ADD-FC9A524F3F70}" dt="2025-07-18T03:51:02.257" v="11" actId="26606"/>
          <ac:spMkLst>
            <pc:docMk/>
            <pc:sldMk cId="0" sldId="264"/>
            <ac:spMk id="3" creationId="{00000000-0000-0000-0000-000000000000}"/>
          </ac:spMkLst>
        </pc:spChg>
        <pc:spChg chg="add">
          <ac:chgData name="Abu Hamad, Dina" userId="f2a8dad4-cfd5-433e-a732-549aceb726de" providerId="ADAL" clId="{4B479BB9-B190-48F2-8ADD-FC9A524F3F70}" dt="2025-07-18T03:51:02.257" v="11" actId="26606"/>
          <ac:spMkLst>
            <pc:docMk/>
            <pc:sldMk cId="0" sldId="264"/>
            <ac:spMk id="9" creationId="{31293F9B-599E-4871-A414-757225FA346A}"/>
          </ac:spMkLst>
        </pc:spChg>
        <pc:spChg chg="add">
          <ac:chgData name="Abu Hamad, Dina" userId="f2a8dad4-cfd5-433e-a732-549aceb726de" providerId="ADAL" clId="{4B479BB9-B190-48F2-8ADD-FC9A524F3F70}" dt="2025-07-18T03:51:02.257" v="11" actId="26606"/>
          <ac:spMkLst>
            <pc:docMk/>
            <pc:sldMk cId="0" sldId="264"/>
            <ac:spMk id="11" creationId="{E5F17139-31EE-46AC-B04F-DBBD852DD6CB}"/>
          </ac:spMkLst>
        </pc:spChg>
        <pc:grpChg chg="add">
          <ac:chgData name="Abu Hamad, Dina" userId="f2a8dad4-cfd5-433e-a732-549aceb726de" providerId="ADAL" clId="{4B479BB9-B190-48F2-8ADD-FC9A524F3F70}" dt="2025-07-18T03:51:02.257" v="11" actId="26606"/>
          <ac:grpSpMkLst>
            <pc:docMk/>
            <pc:sldMk cId="0" sldId="264"/>
            <ac:grpSpMk id="13" creationId="{53883AA7-7F86-41F8-A1D8-06E9886E7632}"/>
          </ac:grpSpMkLst>
        </pc:grpChg>
        <pc:grpChg chg="add">
          <ac:chgData name="Abu Hamad, Dina" userId="f2a8dad4-cfd5-433e-a732-549aceb726de" providerId="ADAL" clId="{4B479BB9-B190-48F2-8ADD-FC9A524F3F70}" dt="2025-07-18T03:51:02.257" v="11" actId="26606"/>
          <ac:grpSpMkLst>
            <pc:docMk/>
            <pc:sldMk cId="0" sldId="264"/>
            <ac:grpSpMk id="17" creationId="{71A8B53C-ED2D-4081-AC0C-F87A9D4B3AFD}"/>
          </ac:grpSpMkLst>
        </pc:grpChg>
        <pc:graphicFrameChg chg="add">
          <ac:chgData name="Abu Hamad, Dina" userId="f2a8dad4-cfd5-433e-a732-549aceb726de" providerId="ADAL" clId="{4B479BB9-B190-48F2-8ADD-FC9A524F3F70}" dt="2025-07-18T03:51:02.257" v="11" actId="26606"/>
          <ac:graphicFrameMkLst>
            <pc:docMk/>
            <pc:sldMk cId="0" sldId="264"/>
            <ac:graphicFrameMk id="5" creationId="{8FC4E201-6FF9-7F53-7845-271744A9FA02}"/>
          </ac:graphicFrameMkLst>
        </pc:graphicFrameChg>
      </pc:sldChg>
      <pc:sldChg chg="addSp delSp mod">
        <pc:chgData name="Abu Hamad, Dina" userId="f2a8dad4-cfd5-433e-a732-549aceb726de" providerId="ADAL" clId="{4B479BB9-B190-48F2-8ADD-FC9A524F3F70}" dt="2025-07-18T03:51:11.208" v="12" actId="26606"/>
        <pc:sldMkLst>
          <pc:docMk/>
          <pc:sldMk cId="0" sldId="265"/>
        </pc:sldMkLst>
        <pc:spChg chg="del">
          <ac:chgData name="Abu Hamad, Dina" userId="f2a8dad4-cfd5-433e-a732-549aceb726de" providerId="ADAL" clId="{4B479BB9-B190-48F2-8ADD-FC9A524F3F70}" dt="2025-07-18T03:51:11.208" v="12" actId="26606"/>
          <ac:spMkLst>
            <pc:docMk/>
            <pc:sldMk cId="0" sldId="265"/>
            <ac:spMk id="3" creationId="{00000000-0000-0000-0000-000000000000}"/>
          </ac:spMkLst>
        </pc:spChg>
        <pc:graphicFrameChg chg="add">
          <ac:chgData name="Abu Hamad, Dina" userId="f2a8dad4-cfd5-433e-a732-549aceb726de" providerId="ADAL" clId="{4B479BB9-B190-48F2-8ADD-FC9A524F3F70}" dt="2025-07-18T03:51:11.208" v="12" actId="26606"/>
          <ac:graphicFrameMkLst>
            <pc:docMk/>
            <pc:sldMk cId="0" sldId="265"/>
            <ac:graphicFrameMk id="5" creationId="{C654CE79-EF81-9980-504A-4206D01782BB}"/>
          </ac:graphicFrameMkLst>
        </pc:graphicFrameChg>
      </pc:sldChg>
      <pc:sldChg chg="del">
        <pc:chgData name="Abu Hamad, Dina" userId="f2a8dad4-cfd5-433e-a732-549aceb726de" providerId="ADAL" clId="{4B479BB9-B190-48F2-8ADD-FC9A524F3F70}" dt="2025-07-18T03:51:16.840" v="13" actId="47"/>
        <pc:sldMkLst>
          <pc:docMk/>
          <pc:sldMk cId="0" sldId="266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65031-2E35-4582-95F3-A7C11B21C9EB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413B55-4761-49AC-8349-A55BFC5A9FB9}">
      <dgm:prSet/>
      <dgm:spPr/>
      <dgm:t>
        <a:bodyPr/>
        <a:lstStyle/>
        <a:p>
          <a:r>
            <a:rPr lang="en-US"/>
            <a:t>Space missions require precise, adaptive planning.</a:t>
          </a:r>
        </a:p>
      </dgm:t>
    </dgm:pt>
    <dgm:pt modelId="{81B4AA90-C730-4F46-AA77-4AFEB0199039}" type="parTrans" cxnId="{E8E4F0EF-57A8-4E64-B953-24D3635C7025}">
      <dgm:prSet/>
      <dgm:spPr/>
      <dgm:t>
        <a:bodyPr/>
        <a:lstStyle/>
        <a:p>
          <a:endParaRPr lang="en-US"/>
        </a:p>
      </dgm:t>
    </dgm:pt>
    <dgm:pt modelId="{825B08E5-B9DD-4525-B9E9-3D6C09E072AB}" type="sibTrans" cxnId="{E8E4F0EF-57A8-4E64-B953-24D3635C7025}">
      <dgm:prSet/>
      <dgm:spPr/>
      <dgm:t>
        <a:bodyPr/>
        <a:lstStyle/>
        <a:p>
          <a:endParaRPr lang="en-US"/>
        </a:p>
      </dgm:t>
    </dgm:pt>
    <dgm:pt modelId="{88F46265-5291-4E7A-A7FC-ACC8795CC26B}">
      <dgm:prSet/>
      <dgm:spPr/>
      <dgm:t>
        <a:bodyPr/>
        <a:lstStyle/>
        <a:p>
          <a:r>
            <a:rPr lang="en-US"/>
            <a:t>Traditional tools lack flexibility and real-time response.</a:t>
          </a:r>
        </a:p>
      </dgm:t>
    </dgm:pt>
    <dgm:pt modelId="{082B2186-0740-4D17-84E3-D29EB6416FE8}" type="parTrans" cxnId="{C33B4A07-467D-4C00-BEE1-C88B8BE0C74F}">
      <dgm:prSet/>
      <dgm:spPr/>
      <dgm:t>
        <a:bodyPr/>
        <a:lstStyle/>
        <a:p>
          <a:endParaRPr lang="en-US"/>
        </a:p>
      </dgm:t>
    </dgm:pt>
    <dgm:pt modelId="{FD64364D-62BE-4EC2-A4DB-515CA81482C0}" type="sibTrans" cxnId="{C33B4A07-467D-4C00-BEE1-C88B8BE0C74F}">
      <dgm:prSet/>
      <dgm:spPr/>
      <dgm:t>
        <a:bodyPr/>
        <a:lstStyle/>
        <a:p>
          <a:endParaRPr lang="en-US"/>
        </a:p>
      </dgm:t>
    </dgm:pt>
    <dgm:pt modelId="{D007CC36-215C-468E-9904-B63183D52349}">
      <dgm:prSet/>
      <dgm:spPr/>
      <dgm:t>
        <a:bodyPr/>
        <a:lstStyle/>
        <a:p>
          <a:r>
            <a:rPr lang="en-US"/>
            <a:t>AI can optimize safety, efficiency, and mission success.</a:t>
          </a:r>
        </a:p>
      </dgm:t>
    </dgm:pt>
    <dgm:pt modelId="{B6436E4B-0ED2-4487-AAFD-F2E48C5851B9}" type="parTrans" cxnId="{FB0C03B0-81E7-42F4-932E-8095DE323FEF}">
      <dgm:prSet/>
      <dgm:spPr/>
      <dgm:t>
        <a:bodyPr/>
        <a:lstStyle/>
        <a:p>
          <a:endParaRPr lang="en-US"/>
        </a:p>
      </dgm:t>
    </dgm:pt>
    <dgm:pt modelId="{B29E8B2D-8812-4E2E-8054-71867FE764D9}" type="sibTrans" cxnId="{FB0C03B0-81E7-42F4-932E-8095DE323FEF}">
      <dgm:prSet/>
      <dgm:spPr/>
      <dgm:t>
        <a:bodyPr/>
        <a:lstStyle/>
        <a:p>
          <a:endParaRPr lang="en-US"/>
        </a:p>
      </dgm:t>
    </dgm:pt>
    <dgm:pt modelId="{2C34DF42-CEFC-430C-A404-783141119767}" type="pres">
      <dgm:prSet presAssocID="{B7865031-2E35-4582-95F3-A7C11B21C9EB}" presName="Name0" presStyleCnt="0">
        <dgm:presLayoutVars>
          <dgm:dir/>
          <dgm:animLvl val="lvl"/>
          <dgm:resizeHandles val="exact"/>
        </dgm:presLayoutVars>
      </dgm:prSet>
      <dgm:spPr/>
    </dgm:pt>
    <dgm:pt modelId="{D8071071-27D1-4BBB-A6D6-D07FDC023703}" type="pres">
      <dgm:prSet presAssocID="{83413B55-4761-49AC-8349-A55BFC5A9FB9}" presName="linNode" presStyleCnt="0"/>
      <dgm:spPr/>
    </dgm:pt>
    <dgm:pt modelId="{982EBB34-3C2C-404A-B6BD-ED100EF7F0E2}" type="pres">
      <dgm:prSet presAssocID="{83413B55-4761-49AC-8349-A55BFC5A9FB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0E3D677-B16A-4E27-AF45-5A9BCA70D3D9}" type="pres">
      <dgm:prSet presAssocID="{825B08E5-B9DD-4525-B9E9-3D6C09E072AB}" presName="sp" presStyleCnt="0"/>
      <dgm:spPr/>
    </dgm:pt>
    <dgm:pt modelId="{5F7C8E20-C74E-4A93-9936-8E46635FAC89}" type="pres">
      <dgm:prSet presAssocID="{88F46265-5291-4E7A-A7FC-ACC8795CC26B}" presName="linNode" presStyleCnt="0"/>
      <dgm:spPr/>
    </dgm:pt>
    <dgm:pt modelId="{602C5F44-E823-4C5B-AEB3-260C90AAF882}" type="pres">
      <dgm:prSet presAssocID="{88F46265-5291-4E7A-A7FC-ACC8795CC26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D01E8A4-0672-4279-9BBD-C65F4533F6D9}" type="pres">
      <dgm:prSet presAssocID="{FD64364D-62BE-4EC2-A4DB-515CA81482C0}" presName="sp" presStyleCnt="0"/>
      <dgm:spPr/>
    </dgm:pt>
    <dgm:pt modelId="{4634B9B4-140C-4E93-A505-51DD9AE0B5DF}" type="pres">
      <dgm:prSet presAssocID="{D007CC36-215C-468E-9904-B63183D52349}" presName="linNode" presStyleCnt="0"/>
      <dgm:spPr/>
    </dgm:pt>
    <dgm:pt modelId="{CC23175F-1386-4D99-991C-7711A0AE38C3}" type="pres">
      <dgm:prSet presAssocID="{D007CC36-215C-468E-9904-B63183D5234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33B4A07-467D-4C00-BEE1-C88B8BE0C74F}" srcId="{B7865031-2E35-4582-95F3-A7C11B21C9EB}" destId="{88F46265-5291-4E7A-A7FC-ACC8795CC26B}" srcOrd="1" destOrd="0" parTransId="{082B2186-0740-4D17-84E3-D29EB6416FE8}" sibTransId="{FD64364D-62BE-4EC2-A4DB-515CA81482C0}"/>
    <dgm:cxn modelId="{695E0A3A-5B0A-4880-8CAD-B3A0ACCAE047}" type="presOf" srcId="{88F46265-5291-4E7A-A7FC-ACC8795CC26B}" destId="{602C5F44-E823-4C5B-AEB3-260C90AAF882}" srcOrd="0" destOrd="0" presId="urn:microsoft.com/office/officeart/2005/8/layout/vList5"/>
    <dgm:cxn modelId="{CE11D453-9B0A-43EA-95D1-12624142A1EB}" type="presOf" srcId="{D007CC36-215C-468E-9904-B63183D52349}" destId="{CC23175F-1386-4D99-991C-7711A0AE38C3}" srcOrd="0" destOrd="0" presId="urn:microsoft.com/office/officeart/2005/8/layout/vList5"/>
    <dgm:cxn modelId="{FB0C03B0-81E7-42F4-932E-8095DE323FEF}" srcId="{B7865031-2E35-4582-95F3-A7C11B21C9EB}" destId="{D007CC36-215C-468E-9904-B63183D52349}" srcOrd="2" destOrd="0" parTransId="{B6436E4B-0ED2-4487-AAFD-F2E48C5851B9}" sibTransId="{B29E8B2D-8812-4E2E-8054-71867FE764D9}"/>
    <dgm:cxn modelId="{7B997FE3-F69F-402A-8304-8FEE5845256F}" type="presOf" srcId="{B7865031-2E35-4582-95F3-A7C11B21C9EB}" destId="{2C34DF42-CEFC-430C-A404-783141119767}" srcOrd="0" destOrd="0" presId="urn:microsoft.com/office/officeart/2005/8/layout/vList5"/>
    <dgm:cxn modelId="{E8E4F0EF-57A8-4E64-B953-24D3635C7025}" srcId="{B7865031-2E35-4582-95F3-A7C11B21C9EB}" destId="{83413B55-4761-49AC-8349-A55BFC5A9FB9}" srcOrd="0" destOrd="0" parTransId="{81B4AA90-C730-4F46-AA77-4AFEB0199039}" sibTransId="{825B08E5-B9DD-4525-B9E9-3D6C09E072AB}"/>
    <dgm:cxn modelId="{E9FF6EF4-93F9-4888-967C-9E5CFFF8B50C}" type="presOf" srcId="{83413B55-4761-49AC-8349-A55BFC5A9FB9}" destId="{982EBB34-3C2C-404A-B6BD-ED100EF7F0E2}" srcOrd="0" destOrd="0" presId="urn:microsoft.com/office/officeart/2005/8/layout/vList5"/>
    <dgm:cxn modelId="{86A22D18-A5DC-4EB5-B842-BEC41ACCB972}" type="presParOf" srcId="{2C34DF42-CEFC-430C-A404-783141119767}" destId="{D8071071-27D1-4BBB-A6D6-D07FDC023703}" srcOrd="0" destOrd="0" presId="urn:microsoft.com/office/officeart/2005/8/layout/vList5"/>
    <dgm:cxn modelId="{244C312E-738A-4753-83D8-9271861FBE8B}" type="presParOf" srcId="{D8071071-27D1-4BBB-A6D6-D07FDC023703}" destId="{982EBB34-3C2C-404A-B6BD-ED100EF7F0E2}" srcOrd="0" destOrd="0" presId="urn:microsoft.com/office/officeart/2005/8/layout/vList5"/>
    <dgm:cxn modelId="{43719B33-1B8C-4993-BBF0-A84D9E11C5E4}" type="presParOf" srcId="{2C34DF42-CEFC-430C-A404-783141119767}" destId="{90E3D677-B16A-4E27-AF45-5A9BCA70D3D9}" srcOrd="1" destOrd="0" presId="urn:microsoft.com/office/officeart/2005/8/layout/vList5"/>
    <dgm:cxn modelId="{A7D9B749-C892-4987-8DC9-62766E235998}" type="presParOf" srcId="{2C34DF42-CEFC-430C-A404-783141119767}" destId="{5F7C8E20-C74E-4A93-9936-8E46635FAC89}" srcOrd="2" destOrd="0" presId="urn:microsoft.com/office/officeart/2005/8/layout/vList5"/>
    <dgm:cxn modelId="{83991665-AE49-4E7C-AC52-9744383A2F66}" type="presParOf" srcId="{5F7C8E20-C74E-4A93-9936-8E46635FAC89}" destId="{602C5F44-E823-4C5B-AEB3-260C90AAF882}" srcOrd="0" destOrd="0" presId="urn:microsoft.com/office/officeart/2005/8/layout/vList5"/>
    <dgm:cxn modelId="{9FEB18E2-FE38-4EBA-9D51-EF33B8622AE2}" type="presParOf" srcId="{2C34DF42-CEFC-430C-A404-783141119767}" destId="{BD01E8A4-0672-4279-9BBD-C65F4533F6D9}" srcOrd="3" destOrd="0" presId="urn:microsoft.com/office/officeart/2005/8/layout/vList5"/>
    <dgm:cxn modelId="{3BA0FFC0-0E99-4BEE-B33A-CE29A4C1A6B1}" type="presParOf" srcId="{2C34DF42-CEFC-430C-A404-783141119767}" destId="{4634B9B4-140C-4E93-A505-51DD9AE0B5DF}" srcOrd="4" destOrd="0" presId="urn:microsoft.com/office/officeart/2005/8/layout/vList5"/>
    <dgm:cxn modelId="{92CC6BA3-05F4-40F8-93B3-283DF051792A}" type="presParOf" srcId="{4634B9B4-140C-4E93-A505-51DD9AE0B5DF}" destId="{CC23175F-1386-4D99-991C-7711A0AE38C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98ED8-4E2A-4515-9CE8-8E3100406A38}" type="doc">
      <dgm:prSet loTypeId="urn:microsoft.com/office/officeart/2005/8/layout/arrow5" loCatId="relationship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52477D-58F2-4739-948C-10C70322D63A}">
      <dgm:prSet/>
      <dgm:spPr/>
      <dgm:t>
        <a:bodyPr/>
        <a:lstStyle/>
        <a:p>
          <a:r>
            <a:rPr lang="en-US"/>
            <a:t>Handles uncertainties like hazards and rerouting.</a:t>
          </a:r>
        </a:p>
      </dgm:t>
    </dgm:pt>
    <dgm:pt modelId="{690BBA82-365D-4386-858A-92D679E58A9E}" type="parTrans" cxnId="{8E05789C-0185-4E86-8EFD-C68224FA6306}">
      <dgm:prSet/>
      <dgm:spPr/>
      <dgm:t>
        <a:bodyPr/>
        <a:lstStyle/>
        <a:p>
          <a:endParaRPr lang="en-US"/>
        </a:p>
      </dgm:t>
    </dgm:pt>
    <dgm:pt modelId="{0252B09C-39AA-43D1-92D3-BE0B35F5389C}" type="sibTrans" cxnId="{8E05789C-0185-4E86-8EFD-C68224FA6306}">
      <dgm:prSet/>
      <dgm:spPr/>
      <dgm:t>
        <a:bodyPr/>
        <a:lstStyle/>
        <a:p>
          <a:endParaRPr lang="en-US"/>
        </a:p>
      </dgm:t>
    </dgm:pt>
    <dgm:pt modelId="{048E2BCE-8A23-49E2-A38C-107406150FBC}">
      <dgm:prSet/>
      <dgm:spPr/>
      <dgm:t>
        <a:bodyPr/>
        <a:lstStyle/>
        <a:p>
          <a:r>
            <a:rPr lang="en-US"/>
            <a:t>Improves trajectory decisions under constraints.</a:t>
          </a:r>
        </a:p>
      </dgm:t>
    </dgm:pt>
    <dgm:pt modelId="{DD55E414-72EE-44B6-B4EB-670EC9F040F1}" type="parTrans" cxnId="{D4DD0BFB-D0DE-482A-9D94-244F70D6748A}">
      <dgm:prSet/>
      <dgm:spPr/>
      <dgm:t>
        <a:bodyPr/>
        <a:lstStyle/>
        <a:p>
          <a:endParaRPr lang="en-US"/>
        </a:p>
      </dgm:t>
    </dgm:pt>
    <dgm:pt modelId="{250E07D2-5B54-4DDF-9123-2107D5A70D75}" type="sibTrans" cxnId="{D4DD0BFB-D0DE-482A-9D94-244F70D6748A}">
      <dgm:prSet/>
      <dgm:spPr/>
      <dgm:t>
        <a:bodyPr/>
        <a:lstStyle/>
        <a:p>
          <a:endParaRPr lang="en-US"/>
        </a:p>
      </dgm:t>
    </dgm:pt>
    <dgm:pt modelId="{D9D7AC76-F8C8-451E-A6D2-9BE41A33DA91}">
      <dgm:prSet/>
      <dgm:spPr/>
      <dgm:t>
        <a:bodyPr/>
        <a:lstStyle/>
        <a:p>
          <a:r>
            <a:rPr lang="en-US"/>
            <a:t>Learns from simulations and real mission data.</a:t>
          </a:r>
        </a:p>
      </dgm:t>
    </dgm:pt>
    <dgm:pt modelId="{407AD80E-549B-424A-9236-22ED24D93269}" type="parTrans" cxnId="{F8ED6CE2-23D7-4939-9816-FAA55E9626FC}">
      <dgm:prSet/>
      <dgm:spPr/>
      <dgm:t>
        <a:bodyPr/>
        <a:lstStyle/>
        <a:p>
          <a:endParaRPr lang="en-US"/>
        </a:p>
      </dgm:t>
    </dgm:pt>
    <dgm:pt modelId="{D03ABB7A-8DA7-4B06-97FE-AC76264ED4FF}" type="sibTrans" cxnId="{F8ED6CE2-23D7-4939-9816-FAA55E9626FC}">
      <dgm:prSet/>
      <dgm:spPr/>
      <dgm:t>
        <a:bodyPr/>
        <a:lstStyle/>
        <a:p>
          <a:endParaRPr lang="en-US"/>
        </a:p>
      </dgm:t>
    </dgm:pt>
    <dgm:pt modelId="{B3A30CBF-6225-4180-998D-6172AEED8E22}" type="pres">
      <dgm:prSet presAssocID="{59E98ED8-4E2A-4515-9CE8-8E3100406A38}" presName="diagram" presStyleCnt="0">
        <dgm:presLayoutVars>
          <dgm:dir/>
          <dgm:resizeHandles val="exact"/>
        </dgm:presLayoutVars>
      </dgm:prSet>
      <dgm:spPr/>
    </dgm:pt>
    <dgm:pt modelId="{4A215835-97FC-436F-A887-6CBB488FAF61}" type="pres">
      <dgm:prSet presAssocID="{8552477D-58F2-4739-948C-10C70322D63A}" presName="arrow" presStyleLbl="node1" presStyleIdx="0" presStyleCnt="3">
        <dgm:presLayoutVars>
          <dgm:bulletEnabled val="1"/>
        </dgm:presLayoutVars>
      </dgm:prSet>
      <dgm:spPr/>
    </dgm:pt>
    <dgm:pt modelId="{E8B5FE1A-E84A-4B97-BDC0-9C61CD3BFFE0}" type="pres">
      <dgm:prSet presAssocID="{048E2BCE-8A23-49E2-A38C-107406150FBC}" presName="arrow" presStyleLbl="node1" presStyleIdx="1" presStyleCnt="3">
        <dgm:presLayoutVars>
          <dgm:bulletEnabled val="1"/>
        </dgm:presLayoutVars>
      </dgm:prSet>
      <dgm:spPr/>
    </dgm:pt>
    <dgm:pt modelId="{3F69A0F8-0F1F-4C9A-923B-21EFD36A3163}" type="pres">
      <dgm:prSet presAssocID="{D9D7AC76-F8C8-451E-A6D2-9BE41A33DA91}" presName="arrow" presStyleLbl="node1" presStyleIdx="2" presStyleCnt="3">
        <dgm:presLayoutVars>
          <dgm:bulletEnabled val="1"/>
        </dgm:presLayoutVars>
      </dgm:prSet>
      <dgm:spPr/>
    </dgm:pt>
  </dgm:ptLst>
  <dgm:cxnLst>
    <dgm:cxn modelId="{6966F94A-5214-4F18-8043-54525297EDD1}" type="presOf" srcId="{59E98ED8-4E2A-4515-9CE8-8E3100406A38}" destId="{B3A30CBF-6225-4180-998D-6172AEED8E22}" srcOrd="0" destOrd="0" presId="urn:microsoft.com/office/officeart/2005/8/layout/arrow5"/>
    <dgm:cxn modelId="{8E05789C-0185-4E86-8EFD-C68224FA6306}" srcId="{59E98ED8-4E2A-4515-9CE8-8E3100406A38}" destId="{8552477D-58F2-4739-948C-10C70322D63A}" srcOrd="0" destOrd="0" parTransId="{690BBA82-365D-4386-858A-92D679E58A9E}" sibTransId="{0252B09C-39AA-43D1-92D3-BE0B35F5389C}"/>
    <dgm:cxn modelId="{304EE5B9-D127-464F-93EA-8EC1736B9181}" type="presOf" srcId="{D9D7AC76-F8C8-451E-A6D2-9BE41A33DA91}" destId="{3F69A0F8-0F1F-4C9A-923B-21EFD36A3163}" srcOrd="0" destOrd="0" presId="urn:microsoft.com/office/officeart/2005/8/layout/arrow5"/>
    <dgm:cxn modelId="{3D3111E2-4B95-42B8-9CAB-50359D585AC0}" type="presOf" srcId="{048E2BCE-8A23-49E2-A38C-107406150FBC}" destId="{E8B5FE1A-E84A-4B97-BDC0-9C61CD3BFFE0}" srcOrd="0" destOrd="0" presId="urn:microsoft.com/office/officeart/2005/8/layout/arrow5"/>
    <dgm:cxn modelId="{F8ED6CE2-23D7-4939-9816-FAA55E9626FC}" srcId="{59E98ED8-4E2A-4515-9CE8-8E3100406A38}" destId="{D9D7AC76-F8C8-451E-A6D2-9BE41A33DA91}" srcOrd="2" destOrd="0" parTransId="{407AD80E-549B-424A-9236-22ED24D93269}" sibTransId="{D03ABB7A-8DA7-4B06-97FE-AC76264ED4FF}"/>
    <dgm:cxn modelId="{FBDD1DF8-4619-4AA2-A070-E15C1EA0A078}" type="presOf" srcId="{8552477D-58F2-4739-948C-10C70322D63A}" destId="{4A215835-97FC-436F-A887-6CBB488FAF61}" srcOrd="0" destOrd="0" presId="urn:microsoft.com/office/officeart/2005/8/layout/arrow5"/>
    <dgm:cxn modelId="{D4DD0BFB-D0DE-482A-9D94-244F70D6748A}" srcId="{59E98ED8-4E2A-4515-9CE8-8E3100406A38}" destId="{048E2BCE-8A23-49E2-A38C-107406150FBC}" srcOrd="1" destOrd="0" parTransId="{DD55E414-72EE-44B6-B4EB-670EC9F040F1}" sibTransId="{250E07D2-5B54-4DDF-9123-2107D5A70D75}"/>
    <dgm:cxn modelId="{FE1A92B4-36D6-4D46-A0F6-8A1EC08CE3CB}" type="presParOf" srcId="{B3A30CBF-6225-4180-998D-6172AEED8E22}" destId="{4A215835-97FC-436F-A887-6CBB488FAF61}" srcOrd="0" destOrd="0" presId="urn:microsoft.com/office/officeart/2005/8/layout/arrow5"/>
    <dgm:cxn modelId="{564245D4-4350-414D-8864-EB91364077F6}" type="presParOf" srcId="{B3A30CBF-6225-4180-998D-6172AEED8E22}" destId="{E8B5FE1A-E84A-4B97-BDC0-9C61CD3BFFE0}" srcOrd="1" destOrd="0" presId="urn:microsoft.com/office/officeart/2005/8/layout/arrow5"/>
    <dgm:cxn modelId="{D0BA8347-E687-4842-B849-5C3ADD35E304}" type="presParOf" srcId="{B3A30CBF-6225-4180-998D-6172AEED8E22}" destId="{3F69A0F8-0F1F-4C9A-923B-21EFD36A3163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4F8BCC-54D5-4E1F-9968-E6783AA7FA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0847711-7B4B-43A8-BDA7-71523DAC5141}">
      <dgm:prSet/>
      <dgm:spPr/>
      <dgm:t>
        <a:bodyPr/>
        <a:lstStyle/>
        <a:p>
          <a:pPr>
            <a:defRPr cap="all"/>
          </a:pPr>
          <a:r>
            <a:rPr lang="en-US"/>
            <a:t>Designing an AI-powered mission planner.</a:t>
          </a:r>
        </a:p>
      </dgm:t>
    </dgm:pt>
    <dgm:pt modelId="{62444BA7-4878-4A72-A018-4F8717D4438E}" type="parTrans" cxnId="{44186C66-4671-49B7-9547-B001BD19C088}">
      <dgm:prSet/>
      <dgm:spPr/>
      <dgm:t>
        <a:bodyPr/>
        <a:lstStyle/>
        <a:p>
          <a:endParaRPr lang="en-US"/>
        </a:p>
      </dgm:t>
    </dgm:pt>
    <dgm:pt modelId="{737CD51B-A363-43C9-A15B-BF994D9CAA52}" type="sibTrans" cxnId="{44186C66-4671-49B7-9547-B001BD19C088}">
      <dgm:prSet/>
      <dgm:spPr/>
      <dgm:t>
        <a:bodyPr/>
        <a:lstStyle/>
        <a:p>
          <a:endParaRPr lang="en-US"/>
        </a:p>
      </dgm:t>
    </dgm:pt>
    <dgm:pt modelId="{34C15841-8E35-40CE-8663-7EC7ECD992FE}">
      <dgm:prSet/>
      <dgm:spPr/>
      <dgm:t>
        <a:bodyPr/>
        <a:lstStyle/>
        <a:p>
          <a:pPr>
            <a:defRPr cap="all"/>
          </a:pPr>
          <a:r>
            <a:rPr lang="en-US"/>
            <a:t>Optimizes fuel, crew safety, and time.</a:t>
          </a:r>
        </a:p>
      </dgm:t>
    </dgm:pt>
    <dgm:pt modelId="{3A077FF8-F7FA-43EB-8981-78BB9E1B6A4C}" type="parTrans" cxnId="{BE20BC11-ECC2-40AE-8BEE-4E87FA5D2626}">
      <dgm:prSet/>
      <dgm:spPr/>
      <dgm:t>
        <a:bodyPr/>
        <a:lstStyle/>
        <a:p>
          <a:endParaRPr lang="en-US"/>
        </a:p>
      </dgm:t>
    </dgm:pt>
    <dgm:pt modelId="{053C2D07-7D52-4DF7-B144-16B2817D9DA1}" type="sibTrans" cxnId="{BE20BC11-ECC2-40AE-8BEE-4E87FA5D2626}">
      <dgm:prSet/>
      <dgm:spPr/>
      <dgm:t>
        <a:bodyPr/>
        <a:lstStyle/>
        <a:p>
          <a:endParaRPr lang="en-US"/>
        </a:p>
      </dgm:t>
    </dgm:pt>
    <dgm:pt modelId="{D815129E-9A9A-4F2F-A898-D77B749A3528}">
      <dgm:prSet/>
      <dgm:spPr/>
      <dgm:t>
        <a:bodyPr/>
        <a:lstStyle/>
        <a:p>
          <a:pPr>
            <a:defRPr cap="all"/>
          </a:pPr>
          <a:r>
            <a:rPr lang="en-US"/>
            <a:t>Simulates space conditions and predicts hazards.</a:t>
          </a:r>
        </a:p>
      </dgm:t>
    </dgm:pt>
    <dgm:pt modelId="{6463E39D-018C-4D8A-9E01-DB8562C66191}" type="parTrans" cxnId="{9E59D55E-9314-4C9E-A92A-39D4EECFFADE}">
      <dgm:prSet/>
      <dgm:spPr/>
      <dgm:t>
        <a:bodyPr/>
        <a:lstStyle/>
        <a:p>
          <a:endParaRPr lang="en-US"/>
        </a:p>
      </dgm:t>
    </dgm:pt>
    <dgm:pt modelId="{32221CF8-6FF6-4091-8573-7A0C71C37927}" type="sibTrans" cxnId="{9E59D55E-9314-4C9E-A92A-39D4EECFFADE}">
      <dgm:prSet/>
      <dgm:spPr/>
      <dgm:t>
        <a:bodyPr/>
        <a:lstStyle/>
        <a:p>
          <a:endParaRPr lang="en-US"/>
        </a:p>
      </dgm:t>
    </dgm:pt>
    <dgm:pt modelId="{86326708-5232-44EE-97E2-A7880AE1CBF4}" type="pres">
      <dgm:prSet presAssocID="{144F8BCC-54D5-4E1F-9968-E6783AA7FAA6}" presName="root" presStyleCnt="0">
        <dgm:presLayoutVars>
          <dgm:dir/>
          <dgm:resizeHandles val="exact"/>
        </dgm:presLayoutVars>
      </dgm:prSet>
      <dgm:spPr/>
    </dgm:pt>
    <dgm:pt modelId="{3CB69F22-A266-402E-9C90-B21423A0753C}" type="pres">
      <dgm:prSet presAssocID="{50847711-7B4B-43A8-BDA7-71523DAC5141}" presName="compNode" presStyleCnt="0"/>
      <dgm:spPr/>
    </dgm:pt>
    <dgm:pt modelId="{4EA01B07-26B0-45EE-B0C2-CA1F34A6979A}" type="pres">
      <dgm:prSet presAssocID="{50847711-7B4B-43A8-BDA7-71523DAC5141}" presName="iconBgRect" presStyleLbl="bgShp" presStyleIdx="0" presStyleCnt="3"/>
      <dgm:spPr/>
    </dgm:pt>
    <dgm:pt modelId="{213BD6E8-F35A-4395-8419-209029654DBA}" type="pres">
      <dgm:prSet presAssocID="{50847711-7B4B-43A8-BDA7-71523DAC51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4EB670-5043-405A-B614-3C5CEA1E255E}" type="pres">
      <dgm:prSet presAssocID="{50847711-7B4B-43A8-BDA7-71523DAC5141}" presName="spaceRect" presStyleCnt="0"/>
      <dgm:spPr/>
    </dgm:pt>
    <dgm:pt modelId="{70CE4687-B8E9-4DD2-BFC1-03D2C4E1CCE5}" type="pres">
      <dgm:prSet presAssocID="{50847711-7B4B-43A8-BDA7-71523DAC5141}" presName="textRect" presStyleLbl="revTx" presStyleIdx="0" presStyleCnt="3">
        <dgm:presLayoutVars>
          <dgm:chMax val="1"/>
          <dgm:chPref val="1"/>
        </dgm:presLayoutVars>
      </dgm:prSet>
      <dgm:spPr/>
    </dgm:pt>
    <dgm:pt modelId="{AA045A11-7DA7-4BF6-A300-F3EB784DF092}" type="pres">
      <dgm:prSet presAssocID="{737CD51B-A363-43C9-A15B-BF994D9CAA52}" presName="sibTrans" presStyleCnt="0"/>
      <dgm:spPr/>
    </dgm:pt>
    <dgm:pt modelId="{E6608F16-0D27-47E5-8D2B-5255E78F7C27}" type="pres">
      <dgm:prSet presAssocID="{34C15841-8E35-40CE-8663-7EC7ECD992FE}" presName="compNode" presStyleCnt="0"/>
      <dgm:spPr/>
    </dgm:pt>
    <dgm:pt modelId="{6B303D0E-1BF0-4CE4-9DE5-ABB02C198D0D}" type="pres">
      <dgm:prSet presAssocID="{34C15841-8E35-40CE-8663-7EC7ECD992FE}" presName="iconBgRect" presStyleLbl="bgShp" presStyleIdx="1" presStyleCnt="3"/>
      <dgm:spPr/>
    </dgm:pt>
    <dgm:pt modelId="{EBCD065C-B0E6-4DA4-95E5-7553B46C0A4C}" type="pres">
      <dgm:prSet presAssocID="{34C15841-8E35-40CE-8663-7EC7ECD992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BFEBDCC-2B36-4E0A-BD31-D59B5ABC9EFA}" type="pres">
      <dgm:prSet presAssocID="{34C15841-8E35-40CE-8663-7EC7ECD992FE}" presName="spaceRect" presStyleCnt="0"/>
      <dgm:spPr/>
    </dgm:pt>
    <dgm:pt modelId="{464C6B27-6A85-4C47-9D3F-2C7B6224D603}" type="pres">
      <dgm:prSet presAssocID="{34C15841-8E35-40CE-8663-7EC7ECD992FE}" presName="textRect" presStyleLbl="revTx" presStyleIdx="1" presStyleCnt="3">
        <dgm:presLayoutVars>
          <dgm:chMax val="1"/>
          <dgm:chPref val="1"/>
        </dgm:presLayoutVars>
      </dgm:prSet>
      <dgm:spPr/>
    </dgm:pt>
    <dgm:pt modelId="{6E40F95C-0C61-4005-B4BC-253F516C5006}" type="pres">
      <dgm:prSet presAssocID="{053C2D07-7D52-4DF7-B144-16B2817D9DA1}" presName="sibTrans" presStyleCnt="0"/>
      <dgm:spPr/>
    </dgm:pt>
    <dgm:pt modelId="{A86C6F82-6601-446D-A1F0-2C95438AEC19}" type="pres">
      <dgm:prSet presAssocID="{D815129E-9A9A-4F2F-A898-D77B749A3528}" presName="compNode" presStyleCnt="0"/>
      <dgm:spPr/>
    </dgm:pt>
    <dgm:pt modelId="{1CEAD350-B06F-4180-8492-72444369278F}" type="pres">
      <dgm:prSet presAssocID="{D815129E-9A9A-4F2F-A898-D77B749A3528}" presName="iconBgRect" presStyleLbl="bgShp" presStyleIdx="2" presStyleCnt="3"/>
      <dgm:spPr/>
    </dgm:pt>
    <dgm:pt modelId="{5E52CA79-77C8-4910-8384-5F2CC63F89A1}" type="pres">
      <dgm:prSet presAssocID="{D815129E-9A9A-4F2F-A898-D77B749A35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AC6B22B-876D-49B8-AE6B-759A14B860F1}" type="pres">
      <dgm:prSet presAssocID="{D815129E-9A9A-4F2F-A898-D77B749A3528}" presName="spaceRect" presStyleCnt="0"/>
      <dgm:spPr/>
    </dgm:pt>
    <dgm:pt modelId="{805A4F37-8056-4270-9639-8E1E2F9D0A48}" type="pres">
      <dgm:prSet presAssocID="{D815129E-9A9A-4F2F-A898-D77B749A352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60B5110-F605-4B0B-8B1B-7192C7920263}" type="presOf" srcId="{D815129E-9A9A-4F2F-A898-D77B749A3528}" destId="{805A4F37-8056-4270-9639-8E1E2F9D0A48}" srcOrd="0" destOrd="0" presId="urn:microsoft.com/office/officeart/2018/5/layout/IconCircleLabelList"/>
    <dgm:cxn modelId="{BE20BC11-ECC2-40AE-8BEE-4E87FA5D2626}" srcId="{144F8BCC-54D5-4E1F-9968-E6783AA7FAA6}" destId="{34C15841-8E35-40CE-8663-7EC7ECD992FE}" srcOrd="1" destOrd="0" parTransId="{3A077FF8-F7FA-43EB-8981-78BB9E1B6A4C}" sibTransId="{053C2D07-7D52-4DF7-B144-16B2817D9DA1}"/>
    <dgm:cxn modelId="{9E59D55E-9314-4C9E-A92A-39D4EECFFADE}" srcId="{144F8BCC-54D5-4E1F-9968-E6783AA7FAA6}" destId="{D815129E-9A9A-4F2F-A898-D77B749A3528}" srcOrd="2" destOrd="0" parTransId="{6463E39D-018C-4D8A-9E01-DB8562C66191}" sibTransId="{32221CF8-6FF6-4091-8573-7A0C71C37927}"/>
    <dgm:cxn modelId="{44186C66-4671-49B7-9547-B001BD19C088}" srcId="{144F8BCC-54D5-4E1F-9968-E6783AA7FAA6}" destId="{50847711-7B4B-43A8-BDA7-71523DAC5141}" srcOrd="0" destOrd="0" parTransId="{62444BA7-4878-4A72-A018-4F8717D4438E}" sibTransId="{737CD51B-A363-43C9-A15B-BF994D9CAA52}"/>
    <dgm:cxn modelId="{3DFA1F49-DCA2-4C42-BD3B-4BD9FFAC7610}" type="presOf" srcId="{144F8BCC-54D5-4E1F-9968-E6783AA7FAA6}" destId="{86326708-5232-44EE-97E2-A7880AE1CBF4}" srcOrd="0" destOrd="0" presId="urn:microsoft.com/office/officeart/2018/5/layout/IconCircleLabelList"/>
    <dgm:cxn modelId="{EE7FA1BA-1988-41A4-9662-C0439C588E27}" type="presOf" srcId="{50847711-7B4B-43A8-BDA7-71523DAC5141}" destId="{70CE4687-B8E9-4DD2-BFC1-03D2C4E1CCE5}" srcOrd="0" destOrd="0" presId="urn:microsoft.com/office/officeart/2018/5/layout/IconCircleLabelList"/>
    <dgm:cxn modelId="{5FFA30C2-C9B5-4E7B-BAD7-8BBD7A0BB8AD}" type="presOf" srcId="{34C15841-8E35-40CE-8663-7EC7ECD992FE}" destId="{464C6B27-6A85-4C47-9D3F-2C7B6224D603}" srcOrd="0" destOrd="0" presId="urn:microsoft.com/office/officeart/2018/5/layout/IconCircleLabelList"/>
    <dgm:cxn modelId="{B20F5A27-D910-4C48-8C3A-8D506A6ECF88}" type="presParOf" srcId="{86326708-5232-44EE-97E2-A7880AE1CBF4}" destId="{3CB69F22-A266-402E-9C90-B21423A0753C}" srcOrd="0" destOrd="0" presId="urn:microsoft.com/office/officeart/2018/5/layout/IconCircleLabelList"/>
    <dgm:cxn modelId="{42CDCC66-2D89-479D-9D4A-28DEF78B9854}" type="presParOf" srcId="{3CB69F22-A266-402E-9C90-B21423A0753C}" destId="{4EA01B07-26B0-45EE-B0C2-CA1F34A6979A}" srcOrd="0" destOrd="0" presId="urn:microsoft.com/office/officeart/2018/5/layout/IconCircleLabelList"/>
    <dgm:cxn modelId="{7F262AB9-CE02-43B7-ACED-88F2AD1E1C65}" type="presParOf" srcId="{3CB69F22-A266-402E-9C90-B21423A0753C}" destId="{213BD6E8-F35A-4395-8419-209029654DBA}" srcOrd="1" destOrd="0" presId="urn:microsoft.com/office/officeart/2018/5/layout/IconCircleLabelList"/>
    <dgm:cxn modelId="{B2DFA379-00BD-4DA2-ADA1-EB2CBE006985}" type="presParOf" srcId="{3CB69F22-A266-402E-9C90-B21423A0753C}" destId="{224EB670-5043-405A-B614-3C5CEA1E255E}" srcOrd="2" destOrd="0" presId="urn:microsoft.com/office/officeart/2018/5/layout/IconCircleLabelList"/>
    <dgm:cxn modelId="{BA26E28D-DEE2-44F4-8C38-22A8C8E51447}" type="presParOf" srcId="{3CB69F22-A266-402E-9C90-B21423A0753C}" destId="{70CE4687-B8E9-4DD2-BFC1-03D2C4E1CCE5}" srcOrd="3" destOrd="0" presId="urn:microsoft.com/office/officeart/2018/5/layout/IconCircleLabelList"/>
    <dgm:cxn modelId="{4ACCAABE-30FD-4CFD-A5F2-991105009F41}" type="presParOf" srcId="{86326708-5232-44EE-97E2-A7880AE1CBF4}" destId="{AA045A11-7DA7-4BF6-A300-F3EB784DF092}" srcOrd="1" destOrd="0" presId="urn:microsoft.com/office/officeart/2018/5/layout/IconCircleLabelList"/>
    <dgm:cxn modelId="{E851E0D3-7FD2-4B18-B11C-6135532C5BC4}" type="presParOf" srcId="{86326708-5232-44EE-97E2-A7880AE1CBF4}" destId="{E6608F16-0D27-47E5-8D2B-5255E78F7C27}" srcOrd="2" destOrd="0" presId="urn:microsoft.com/office/officeart/2018/5/layout/IconCircleLabelList"/>
    <dgm:cxn modelId="{FD5C90F2-17FA-40B4-8B6D-B1BAA8DC6E7F}" type="presParOf" srcId="{E6608F16-0D27-47E5-8D2B-5255E78F7C27}" destId="{6B303D0E-1BF0-4CE4-9DE5-ABB02C198D0D}" srcOrd="0" destOrd="0" presId="urn:microsoft.com/office/officeart/2018/5/layout/IconCircleLabelList"/>
    <dgm:cxn modelId="{EB79F8D1-B4F9-4EB4-ACF5-0CB80BEEA5D1}" type="presParOf" srcId="{E6608F16-0D27-47E5-8D2B-5255E78F7C27}" destId="{EBCD065C-B0E6-4DA4-95E5-7553B46C0A4C}" srcOrd="1" destOrd="0" presId="urn:microsoft.com/office/officeart/2018/5/layout/IconCircleLabelList"/>
    <dgm:cxn modelId="{6629508D-1A8A-4F03-8008-288864AA70EC}" type="presParOf" srcId="{E6608F16-0D27-47E5-8D2B-5255E78F7C27}" destId="{3BFEBDCC-2B36-4E0A-BD31-D59B5ABC9EFA}" srcOrd="2" destOrd="0" presId="urn:microsoft.com/office/officeart/2018/5/layout/IconCircleLabelList"/>
    <dgm:cxn modelId="{C3067FB4-C366-410A-8710-39B8156FDA8F}" type="presParOf" srcId="{E6608F16-0D27-47E5-8D2B-5255E78F7C27}" destId="{464C6B27-6A85-4C47-9D3F-2C7B6224D603}" srcOrd="3" destOrd="0" presId="urn:microsoft.com/office/officeart/2018/5/layout/IconCircleLabelList"/>
    <dgm:cxn modelId="{5972A92F-9BF5-4D4D-824E-A68243F251BD}" type="presParOf" srcId="{86326708-5232-44EE-97E2-A7880AE1CBF4}" destId="{6E40F95C-0C61-4005-B4BC-253F516C5006}" srcOrd="3" destOrd="0" presId="urn:microsoft.com/office/officeart/2018/5/layout/IconCircleLabelList"/>
    <dgm:cxn modelId="{5B1FD183-73CF-4305-A7ED-A071EF3CF902}" type="presParOf" srcId="{86326708-5232-44EE-97E2-A7880AE1CBF4}" destId="{A86C6F82-6601-446D-A1F0-2C95438AEC19}" srcOrd="4" destOrd="0" presId="urn:microsoft.com/office/officeart/2018/5/layout/IconCircleLabelList"/>
    <dgm:cxn modelId="{40F68C49-6A27-463B-B982-C1CB9DE8E983}" type="presParOf" srcId="{A86C6F82-6601-446D-A1F0-2C95438AEC19}" destId="{1CEAD350-B06F-4180-8492-72444369278F}" srcOrd="0" destOrd="0" presId="urn:microsoft.com/office/officeart/2018/5/layout/IconCircleLabelList"/>
    <dgm:cxn modelId="{5248CF4C-B544-4787-BA39-3EC62E850A2F}" type="presParOf" srcId="{A86C6F82-6601-446D-A1F0-2C95438AEC19}" destId="{5E52CA79-77C8-4910-8384-5F2CC63F89A1}" srcOrd="1" destOrd="0" presId="urn:microsoft.com/office/officeart/2018/5/layout/IconCircleLabelList"/>
    <dgm:cxn modelId="{2F245365-5341-4F1C-84AD-D9D13F2E3022}" type="presParOf" srcId="{A86C6F82-6601-446D-A1F0-2C95438AEC19}" destId="{DAC6B22B-876D-49B8-AE6B-759A14B860F1}" srcOrd="2" destOrd="0" presId="urn:microsoft.com/office/officeart/2018/5/layout/IconCircleLabelList"/>
    <dgm:cxn modelId="{E1F5542A-8B78-4E74-8960-F7216BFDBAE5}" type="presParOf" srcId="{A86C6F82-6601-446D-A1F0-2C95438AEC19}" destId="{805A4F37-8056-4270-9639-8E1E2F9D0A4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6C7E26-36EF-41EB-A468-1E7275C5838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8ADEED4-F070-4CC2-A381-A9235381F2BE}">
      <dgm:prSet/>
      <dgm:spPr/>
      <dgm:t>
        <a:bodyPr/>
        <a:lstStyle/>
        <a:p>
          <a:r>
            <a:rPr lang="en-US"/>
            <a:t>Inputs: Destination, fuel, constraints.</a:t>
          </a:r>
        </a:p>
      </dgm:t>
    </dgm:pt>
    <dgm:pt modelId="{7E1FED50-2A00-41FA-B6E1-A2924FB5BFB1}" type="parTrans" cxnId="{89772873-E28C-4BB3-8B12-CE528EDE7FFA}">
      <dgm:prSet/>
      <dgm:spPr/>
      <dgm:t>
        <a:bodyPr/>
        <a:lstStyle/>
        <a:p>
          <a:endParaRPr lang="en-US"/>
        </a:p>
      </dgm:t>
    </dgm:pt>
    <dgm:pt modelId="{423F720F-436B-4697-BC1D-8022427C248B}" type="sibTrans" cxnId="{89772873-E28C-4BB3-8B12-CE528EDE7FFA}">
      <dgm:prSet/>
      <dgm:spPr/>
      <dgm:t>
        <a:bodyPr/>
        <a:lstStyle/>
        <a:p>
          <a:endParaRPr lang="en-US"/>
        </a:p>
      </dgm:t>
    </dgm:pt>
    <dgm:pt modelId="{9D8ED5EE-495B-4C19-8627-F101B4DB53FE}">
      <dgm:prSet/>
      <dgm:spPr/>
      <dgm:t>
        <a:bodyPr/>
        <a:lstStyle/>
        <a:p>
          <a:r>
            <a:rPr lang="en-US"/>
            <a:t>AI Engine: RL agent, hazard prediction.</a:t>
          </a:r>
        </a:p>
      </dgm:t>
    </dgm:pt>
    <dgm:pt modelId="{7EAEE653-74A9-41B5-9CBE-55AD08871467}" type="parTrans" cxnId="{1614A1E0-BE12-470C-9EE4-2FF9DD75D31C}">
      <dgm:prSet/>
      <dgm:spPr/>
      <dgm:t>
        <a:bodyPr/>
        <a:lstStyle/>
        <a:p>
          <a:endParaRPr lang="en-US"/>
        </a:p>
      </dgm:t>
    </dgm:pt>
    <dgm:pt modelId="{177DC1F8-3CE0-48C5-8744-2D82CE257FBF}" type="sibTrans" cxnId="{1614A1E0-BE12-470C-9EE4-2FF9DD75D31C}">
      <dgm:prSet/>
      <dgm:spPr/>
      <dgm:t>
        <a:bodyPr/>
        <a:lstStyle/>
        <a:p>
          <a:endParaRPr lang="en-US"/>
        </a:p>
      </dgm:t>
    </dgm:pt>
    <dgm:pt modelId="{92BCEF18-B191-4729-872F-56C7735999E5}">
      <dgm:prSet/>
      <dgm:spPr/>
      <dgm:t>
        <a:bodyPr/>
        <a:lstStyle/>
        <a:p>
          <a:r>
            <a:rPr lang="en-US"/>
            <a:t>Outputs: Mission path, timeline, resources.</a:t>
          </a:r>
        </a:p>
      </dgm:t>
    </dgm:pt>
    <dgm:pt modelId="{08C1C327-F61E-4D69-97C7-3403518ACE2B}" type="parTrans" cxnId="{BCF6B2C4-9B52-4997-8543-FD452605ECF8}">
      <dgm:prSet/>
      <dgm:spPr/>
      <dgm:t>
        <a:bodyPr/>
        <a:lstStyle/>
        <a:p>
          <a:endParaRPr lang="en-US"/>
        </a:p>
      </dgm:t>
    </dgm:pt>
    <dgm:pt modelId="{CF941E1F-6B39-4968-9EE0-85CC58D40496}" type="sibTrans" cxnId="{BCF6B2C4-9B52-4997-8543-FD452605ECF8}">
      <dgm:prSet/>
      <dgm:spPr/>
      <dgm:t>
        <a:bodyPr/>
        <a:lstStyle/>
        <a:p>
          <a:endParaRPr lang="en-US"/>
        </a:p>
      </dgm:t>
    </dgm:pt>
    <dgm:pt modelId="{7E285C74-8B05-4FAC-BFB2-5979F2760AF6}" type="pres">
      <dgm:prSet presAssocID="{236C7E26-36EF-41EB-A468-1E7275C58385}" presName="root" presStyleCnt="0">
        <dgm:presLayoutVars>
          <dgm:dir/>
          <dgm:resizeHandles val="exact"/>
        </dgm:presLayoutVars>
      </dgm:prSet>
      <dgm:spPr/>
    </dgm:pt>
    <dgm:pt modelId="{5BEE579C-272C-49AD-A31D-22638F04E2E6}" type="pres">
      <dgm:prSet presAssocID="{18ADEED4-F070-4CC2-A381-A9235381F2BE}" presName="compNode" presStyleCnt="0"/>
      <dgm:spPr/>
    </dgm:pt>
    <dgm:pt modelId="{4FB8D835-4182-4F00-B7D0-0F78DA625306}" type="pres">
      <dgm:prSet presAssocID="{18ADEED4-F070-4CC2-A381-A9235381F2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AE4947BE-E4C1-406B-BC0C-81657F2C75A1}" type="pres">
      <dgm:prSet presAssocID="{18ADEED4-F070-4CC2-A381-A9235381F2BE}" presName="spaceRect" presStyleCnt="0"/>
      <dgm:spPr/>
    </dgm:pt>
    <dgm:pt modelId="{B7FA906C-64B5-465A-B4FA-D59C56EB9B55}" type="pres">
      <dgm:prSet presAssocID="{18ADEED4-F070-4CC2-A381-A9235381F2BE}" presName="textRect" presStyleLbl="revTx" presStyleIdx="0" presStyleCnt="3">
        <dgm:presLayoutVars>
          <dgm:chMax val="1"/>
          <dgm:chPref val="1"/>
        </dgm:presLayoutVars>
      </dgm:prSet>
      <dgm:spPr/>
    </dgm:pt>
    <dgm:pt modelId="{22773F9A-7CD9-462C-87E3-B9997C650F2B}" type="pres">
      <dgm:prSet presAssocID="{423F720F-436B-4697-BC1D-8022427C248B}" presName="sibTrans" presStyleCnt="0"/>
      <dgm:spPr/>
    </dgm:pt>
    <dgm:pt modelId="{7AFD4137-1814-428D-88FE-47133AEB88CD}" type="pres">
      <dgm:prSet presAssocID="{9D8ED5EE-495B-4C19-8627-F101B4DB53FE}" presName="compNode" presStyleCnt="0"/>
      <dgm:spPr/>
    </dgm:pt>
    <dgm:pt modelId="{78496581-A39B-4177-B12D-EC6A12B4F1E5}" type="pres">
      <dgm:prSet presAssocID="{9D8ED5EE-495B-4C19-8627-F101B4DB53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A53F81-FB24-412F-981F-44C1743E6D2B}" type="pres">
      <dgm:prSet presAssocID="{9D8ED5EE-495B-4C19-8627-F101B4DB53FE}" presName="spaceRect" presStyleCnt="0"/>
      <dgm:spPr/>
    </dgm:pt>
    <dgm:pt modelId="{90E54DC4-12D7-4F1E-BF2B-3F548E3D5C83}" type="pres">
      <dgm:prSet presAssocID="{9D8ED5EE-495B-4C19-8627-F101B4DB53FE}" presName="textRect" presStyleLbl="revTx" presStyleIdx="1" presStyleCnt="3">
        <dgm:presLayoutVars>
          <dgm:chMax val="1"/>
          <dgm:chPref val="1"/>
        </dgm:presLayoutVars>
      </dgm:prSet>
      <dgm:spPr/>
    </dgm:pt>
    <dgm:pt modelId="{E912C626-259A-4D60-A5FC-A4C5B6F9DB1E}" type="pres">
      <dgm:prSet presAssocID="{177DC1F8-3CE0-48C5-8744-2D82CE257FBF}" presName="sibTrans" presStyleCnt="0"/>
      <dgm:spPr/>
    </dgm:pt>
    <dgm:pt modelId="{33A2821F-B1EE-4EE0-BC26-6BF5BD2531CA}" type="pres">
      <dgm:prSet presAssocID="{92BCEF18-B191-4729-872F-56C7735999E5}" presName="compNode" presStyleCnt="0"/>
      <dgm:spPr/>
    </dgm:pt>
    <dgm:pt modelId="{F28BC247-4794-4C6D-B8E7-706BB8D01639}" type="pres">
      <dgm:prSet presAssocID="{92BCEF18-B191-4729-872F-56C7735999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7256DB2-D712-4AFF-9CB4-610FC1CB4BC1}" type="pres">
      <dgm:prSet presAssocID="{92BCEF18-B191-4729-872F-56C7735999E5}" presName="spaceRect" presStyleCnt="0"/>
      <dgm:spPr/>
    </dgm:pt>
    <dgm:pt modelId="{B82750FA-D585-4E40-82A7-081E2E3756F0}" type="pres">
      <dgm:prSet presAssocID="{92BCEF18-B191-4729-872F-56C7735999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E7FF25-8064-4093-9458-99B1616284E8}" type="presOf" srcId="{236C7E26-36EF-41EB-A468-1E7275C58385}" destId="{7E285C74-8B05-4FAC-BFB2-5979F2760AF6}" srcOrd="0" destOrd="0" presId="urn:microsoft.com/office/officeart/2018/2/layout/IconLabelList"/>
    <dgm:cxn modelId="{89772873-E28C-4BB3-8B12-CE528EDE7FFA}" srcId="{236C7E26-36EF-41EB-A468-1E7275C58385}" destId="{18ADEED4-F070-4CC2-A381-A9235381F2BE}" srcOrd="0" destOrd="0" parTransId="{7E1FED50-2A00-41FA-B6E1-A2924FB5BFB1}" sibTransId="{423F720F-436B-4697-BC1D-8022427C248B}"/>
    <dgm:cxn modelId="{2C792982-3ADB-4C6D-9720-DB451B376B4C}" type="presOf" srcId="{18ADEED4-F070-4CC2-A381-A9235381F2BE}" destId="{B7FA906C-64B5-465A-B4FA-D59C56EB9B55}" srcOrd="0" destOrd="0" presId="urn:microsoft.com/office/officeart/2018/2/layout/IconLabelList"/>
    <dgm:cxn modelId="{4F3D5DBF-24EC-4310-8818-EA065635C9C1}" type="presOf" srcId="{92BCEF18-B191-4729-872F-56C7735999E5}" destId="{B82750FA-D585-4E40-82A7-081E2E3756F0}" srcOrd="0" destOrd="0" presId="urn:microsoft.com/office/officeart/2018/2/layout/IconLabelList"/>
    <dgm:cxn modelId="{4E6F35C2-D6C4-4593-B34A-BE806A960377}" type="presOf" srcId="{9D8ED5EE-495B-4C19-8627-F101B4DB53FE}" destId="{90E54DC4-12D7-4F1E-BF2B-3F548E3D5C83}" srcOrd="0" destOrd="0" presId="urn:microsoft.com/office/officeart/2018/2/layout/IconLabelList"/>
    <dgm:cxn modelId="{BCF6B2C4-9B52-4997-8543-FD452605ECF8}" srcId="{236C7E26-36EF-41EB-A468-1E7275C58385}" destId="{92BCEF18-B191-4729-872F-56C7735999E5}" srcOrd="2" destOrd="0" parTransId="{08C1C327-F61E-4D69-97C7-3403518ACE2B}" sibTransId="{CF941E1F-6B39-4968-9EE0-85CC58D40496}"/>
    <dgm:cxn modelId="{1614A1E0-BE12-470C-9EE4-2FF9DD75D31C}" srcId="{236C7E26-36EF-41EB-A468-1E7275C58385}" destId="{9D8ED5EE-495B-4C19-8627-F101B4DB53FE}" srcOrd="1" destOrd="0" parTransId="{7EAEE653-74A9-41B5-9CBE-55AD08871467}" sibTransId="{177DC1F8-3CE0-48C5-8744-2D82CE257FBF}"/>
    <dgm:cxn modelId="{D5DD26D1-BC1E-4E5F-8BAA-70EC5CC9EEAB}" type="presParOf" srcId="{7E285C74-8B05-4FAC-BFB2-5979F2760AF6}" destId="{5BEE579C-272C-49AD-A31D-22638F04E2E6}" srcOrd="0" destOrd="0" presId="urn:microsoft.com/office/officeart/2018/2/layout/IconLabelList"/>
    <dgm:cxn modelId="{368EA399-BFCE-4A89-BB24-B8D610DA082D}" type="presParOf" srcId="{5BEE579C-272C-49AD-A31D-22638F04E2E6}" destId="{4FB8D835-4182-4F00-B7D0-0F78DA625306}" srcOrd="0" destOrd="0" presId="urn:microsoft.com/office/officeart/2018/2/layout/IconLabelList"/>
    <dgm:cxn modelId="{8BBDA7AC-F751-44CC-8210-3E47C935A3E1}" type="presParOf" srcId="{5BEE579C-272C-49AD-A31D-22638F04E2E6}" destId="{AE4947BE-E4C1-406B-BC0C-81657F2C75A1}" srcOrd="1" destOrd="0" presId="urn:microsoft.com/office/officeart/2018/2/layout/IconLabelList"/>
    <dgm:cxn modelId="{236FD090-F49C-433C-A325-234CCBAC4034}" type="presParOf" srcId="{5BEE579C-272C-49AD-A31D-22638F04E2E6}" destId="{B7FA906C-64B5-465A-B4FA-D59C56EB9B55}" srcOrd="2" destOrd="0" presId="urn:microsoft.com/office/officeart/2018/2/layout/IconLabelList"/>
    <dgm:cxn modelId="{73EC89BC-77EF-4816-881F-31EE78CC4E6D}" type="presParOf" srcId="{7E285C74-8B05-4FAC-BFB2-5979F2760AF6}" destId="{22773F9A-7CD9-462C-87E3-B9997C650F2B}" srcOrd="1" destOrd="0" presId="urn:microsoft.com/office/officeart/2018/2/layout/IconLabelList"/>
    <dgm:cxn modelId="{F6AB4B5F-EC0D-44BB-A4E0-4ADD886C8C42}" type="presParOf" srcId="{7E285C74-8B05-4FAC-BFB2-5979F2760AF6}" destId="{7AFD4137-1814-428D-88FE-47133AEB88CD}" srcOrd="2" destOrd="0" presId="urn:microsoft.com/office/officeart/2018/2/layout/IconLabelList"/>
    <dgm:cxn modelId="{58F5B845-B3E3-495F-B62F-0F8C678DF074}" type="presParOf" srcId="{7AFD4137-1814-428D-88FE-47133AEB88CD}" destId="{78496581-A39B-4177-B12D-EC6A12B4F1E5}" srcOrd="0" destOrd="0" presId="urn:microsoft.com/office/officeart/2018/2/layout/IconLabelList"/>
    <dgm:cxn modelId="{C22E3015-B5F7-4F82-932B-A3947AA3D33A}" type="presParOf" srcId="{7AFD4137-1814-428D-88FE-47133AEB88CD}" destId="{34A53F81-FB24-412F-981F-44C1743E6D2B}" srcOrd="1" destOrd="0" presId="urn:microsoft.com/office/officeart/2018/2/layout/IconLabelList"/>
    <dgm:cxn modelId="{2BE0A40E-516F-4FFF-B123-D9DD9D8E80D7}" type="presParOf" srcId="{7AFD4137-1814-428D-88FE-47133AEB88CD}" destId="{90E54DC4-12D7-4F1E-BF2B-3F548E3D5C83}" srcOrd="2" destOrd="0" presId="urn:microsoft.com/office/officeart/2018/2/layout/IconLabelList"/>
    <dgm:cxn modelId="{4AE61970-83E9-40FF-875A-4AA7F153BC98}" type="presParOf" srcId="{7E285C74-8B05-4FAC-BFB2-5979F2760AF6}" destId="{E912C626-259A-4D60-A5FC-A4C5B6F9DB1E}" srcOrd="3" destOrd="0" presId="urn:microsoft.com/office/officeart/2018/2/layout/IconLabelList"/>
    <dgm:cxn modelId="{A2A0BABE-54A1-4E42-B403-A8CB0A2A6FAD}" type="presParOf" srcId="{7E285C74-8B05-4FAC-BFB2-5979F2760AF6}" destId="{33A2821F-B1EE-4EE0-BC26-6BF5BD2531CA}" srcOrd="4" destOrd="0" presId="urn:microsoft.com/office/officeart/2018/2/layout/IconLabelList"/>
    <dgm:cxn modelId="{291E2114-0B3B-46C5-A3CD-D0B7F41B3F47}" type="presParOf" srcId="{33A2821F-B1EE-4EE0-BC26-6BF5BD2531CA}" destId="{F28BC247-4794-4C6D-B8E7-706BB8D01639}" srcOrd="0" destOrd="0" presId="urn:microsoft.com/office/officeart/2018/2/layout/IconLabelList"/>
    <dgm:cxn modelId="{A7C33E5E-5ACC-4E5A-BEE6-A0DA7B415F8B}" type="presParOf" srcId="{33A2821F-B1EE-4EE0-BC26-6BF5BD2531CA}" destId="{A7256DB2-D712-4AFF-9CB4-610FC1CB4BC1}" srcOrd="1" destOrd="0" presId="urn:microsoft.com/office/officeart/2018/2/layout/IconLabelList"/>
    <dgm:cxn modelId="{00328F3F-5B06-48D0-BF82-E8B0034AEDCA}" type="presParOf" srcId="{33A2821F-B1EE-4EE0-BC26-6BF5BD2531CA}" destId="{B82750FA-D585-4E40-82A7-081E2E3756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F94E9F-5F09-40CF-87FE-A89E8BA1801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A76B71-4AB0-4A94-AF38-4C2EC74621B0}">
      <dgm:prSet/>
      <dgm:spPr/>
      <dgm:t>
        <a:bodyPr/>
        <a:lstStyle/>
        <a:p>
          <a:pPr>
            <a:defRPr cap="all"/>
          </a:pPr>
          <a:r>
            <a:rPr lang="en-US"/>
            <a:t>Reinforcement Learning for trajectory learning.</a:t>
          </a:r>
        </a:p>
      </dgm:t>
    </dgm:pt>
    <dgm:pt modelId="{7E6E21B6-E073-4B3D-945E-84D4AB9AEAEE}" type="parTrans" cxnId="{08DCAE10-F39B-4BAA-A49A-84F26D9968F7}">
      <dgm:prSet/>
      <dgm:spPr/>
      <dgm:t>
        <a:bodyPr/>
        <a:lstStyle/>
        <a:p>
          <a:endParaRPr lang="en-US"/>
        </a:p>
      </dgm:t>
    </dgm:pt>
    <dgm:pt modelId="{BC1474A8-C3F7-4190-A071-0B7D6FC4BEAF}" type="sibTrans" cxnId="{08DCAE10-F39B-4BAA-A49A-84F26D9968F7}">
      <dgm:prSet/>
      <dgm:spPr/>
      <dgm:t>
        <a:bodyPr/>
        <a:lstStyle/>
        <a:p>
          <a:endParaRPr lang="en-US"/>
        </a:p>
      </dgm:t>
    </dgm:pt>
    <dgm:pt modelId="{CEBD42B6-4BFF-4006-ABF6-15EFA4C61585}">
      <dgm:prSet/>
      <dgm:spPr/>
      <dgm:t>
        <a:bodyPr/>
        <a:lstStyle/>
        <a:p>
          <a:pPr>
            <a:defRPr cap="all"/>
          </a:pPr>
          <a:r>
            <a:rPr lang="en-US"/>
            <a:t>Supervised Learning for hazard prediction.</a:t>
          </a:r>
        </a:p>
      </dgm:t>
    </dgm:pt>
    <dgm:pt modelId="{E4D97488-2612-4DFD-9992-B9FB5F8EF710}" type="parTrans" cxnId="{44CBC7E6-6773-4CA4-908C-844FBB9DA7E1}">
      <dgm:prSet/>
      <dgm:spPr/>
      <dgm:t>
        <a:bodyPr/>
        <a:lstStyle/>
        <a:p>
          <a:endParaRPr lang="en-US"/>
        </a:p>
      </dgm:t>
    </dgm:pt>
    <dgm:pt modelId="{23B648AC-7424-47DF-BD17-31AE124DE977}" type="sibTrans" cxnId="{44CBC7E6-6773-4CA4-908C-844FBB9DA7E1}">
      <dgm:prSet/>
      <dgm:spPr/>
      <dgm:t>
        <a:bodyPr/>
        <a:lstStyle/>
        <a:p>
          <a:endParaRPr lang="en-US"/>
        </a:p>
      </dgm:t>
    </dgm:pt>
    <dgm:pt modelId="{1D0F4C43-9E50-4E26-B84D-65D9991F12FD}">
      <dgm:prSet/>
      <dgm:spPr/>
      <dgm:t>
        <a:bodyPr/>
        <a:lstStyle/>
        <a:p>
          <a:pPr>
            <a:defRPr cap="all"/>
          </a:pPr>
          <a:r>
            <a:rPr lang="en-US"/>
            <a:t>Simulation-based environment modeling.</a:t>
          </a:r>
        </a:p>
      </dgm:t>
    </dgm:pt>
    <dgm:pt modelId="{350495A6-A6C2-40B4-AA3E-38E96A205223}" type="parTrans" cxnId="{808F3E98-4AC1-41C2-A1EE-117576FF80B3}">
      <dgm:prSet/>
      <dgm:spPr/>
      <dgm:t>
        <a:bodyPr/>
        <a:lstStyle/>
        <a:p>
          <a:endParaRPr lang="en-US"/>
        </a:p>
      </dgm:t>
    </dgm:pt>
    <dgm:pt modelId="{89B771DC-E828-4FB3-B058-6E0190BDA900}" type="sibTrans" cxnId="{808F3E98-4AC1-41C2-A1EE-117576FF80B3}">
      <dgm:prSet/>
      <dgm:spPr/>
      <dgm:t>
        <a:bodyPr/>
        <a:lstStyle/>
        <a:p>
          <a:endParaRPr lang="en-US"/>
        </a:p>
      </dgm:t>
    </dgm:pt>
    <dgm:pt modelId="{777ACAD9-B050-42EF-9CF5-2C1D25E7A37C}" type="pres">
      <dgm:prSet presAssocID="{1BF94E9F-5F09-40CF-87FE-A89E8BA18016}" presName="root" presStyleCnt="0">
        <dgm:presLayoutVars>
          <dgm:dir/>
          <dgm:resizeHandles val="exact"/>
        </dgm:presLayoutVars>
      </dgm:prSet>
      <dgm:spPr/>
    </dgm:pt>
    <dgm:pt modelId="{36999740-E19F-4D7F-8093-AA54C519B73E}" type="pres">
      <dgm:prSet presAssocID="{24A76B71-4AB0-4A94-AF38-4C2EC74621B0}" presName="compNode" presStyleCnt="0"/>
      <dgm:spPr/>
    </dgm:pt>
    <dgm:pt modelId="{A25BFA4C-67AD-4649-8667-CCA1131E1E6F}" type="pres">
      <dgm:prSet presAssocID="{24A76B71-4AB0-4A94-AF38-4C2EC74621B0}" presName="iconBgRect" presStyleLbl="bgShp" presStyleIdx="0" presStyleCnt="3"/>
      <dgm:spPr/>
    </dgm:pt>
    <dgm:pt modelId="{8ABEFAA2-0432-4B6A-9966-513D3DF76FF5}" type="pres">
      <dgm:prSet presAssocID="{24A76B71-4AB0-4A94-AF38-4C2EC74621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ECD3495B-CE1B-4B6A-8771-2E4AE74E486B}" type="pres">
      <dgm:prSet presAssocID="{24A76B71-4AB0-4A94-AF38-4C2EC74621B0}" presName="spaceRect" presStyleCnt="0"/>
      <dgm:spPr/>
    </dgm:pt>
    <dgm:pt modelId="{5070CC2B-ED8C-474D-B80D-3FDAB5FE0B00}" type="pres">
      <dgm:prSet presAssocID="{24A76B71-4AB0-4A94-AF38-4C2EC74621B0}" presName="textRect" presStyleLbl="revTx" presStyleIdx="0" presStyleCnt="3">
        <dgm:presLayoutVars>
          <dgm:chMax val="1"/>
          <dgm:chPref val="1"/>
        </dgm:presLayoutVars>
      </dgm:prSet>
      <dgm:spPr/>
    </dgm:pt>
    <dgm:pt modelId="{8ED89B5D-22AC-45D5-B421-6DB0475970ED}" type="pres">
      <dgm:prSet presAssocID="{BC1474A8-C3F7-4190-A071-0B7D6FC4BEAF}" presName="sibTrans" presStyleCnt="0"/>
      <dgm:spPr/>
    </dgm:pt>
    <dgm:pt modelId="{383766D4-13FE-4030-86FC-FBA874796742}" type="pres">
      <dgm:prSet presAssocID="{CEBD42B6-4BFF-4006-ABF6-15EFA4C61585}" presName="compNode" presStyleCnt="0"/>
      <dgm:spPr/>
    </dgm:pt>
    <dgm:pt modelId="{F6670D41-4D16-4F59-8468-E34C6720190A}" type="pres">
      <dgm:prSet presAssocID="{CEBD42B6-4BFF-4006-ABF6-15EFA4C61585}" presName="iconBgRect" presStyleLbl="bgShp" presStyleIdx="1" presStyleCnt="3"/>
      <dgm:spPr/>
    </dgm:pt>
    <dgm:pt modelId="{69B9528E-F7B0-452D-829B-5CDBDAEEBF85}" type="pres">
      <dgm:prSet presAssocID="{CEBD42B6-4BFF-4006-ABF6-15EFA4C615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748D2D92-3AA4-4193-B178-772489409A9B}" type="pres">
      <dgm:prSet presAssocID="{CEBD42B6-4BFF-4006-ABF6-15EFA4C61585}" presName="spaceRect" presStyleCnt="0"/>
      <dgm:spPr/>
    </dgm:pt>
    <dgm:pt modelId="{D0656442-12B7-478A-BF59-5E95A09F04A0}" type="pres">
      <dgm:prSet presAssocID="{CEBD42B6-4BFF-4006-ABF6-15EFA4C61585}" presName="textRect" presStyleLbl="revTx" presStyleIdx="1" presStyleCnt="3">
        <dgm:presLayoutVars>
          <dgm:chMax val="1"/>
          <dgm:chPref val="1"/>
        </dgm:presLayoutVars>
      </dgm:prSet>
      <dgm:spPr/>
    </dgm:pt>
    <dgm:pt modelId="{6114E79B-DF05-440D-ADB3-FE90BDE8FAB4}" type="pres">
      <dgm:prSet presAssocID="{23B648AC-7424-47DF-BD17-31AE124DE977}" presName="sibTrans" presStyleCnt="0"/>
      <dgm:spPr/>
    </dgm:pt>
    <dgm:pt modelId="{1DA651FE-A2A2-41A0-A66F-D26408FB96C0}" type="pres">
      <dgm:prSet presAssocID="{1D0F4C43-9E50-4E26-B84D-65D9991F12FD}" presName="compNode" presStyleCnt="0"/>
      <dgm:spPr/>
    </dgm:pt>
    <dgm:pt modelId="{2698F34A-05BD-40D4-B369-C0C93C7A539B}" type="pres">
      <dgm:prSet presAssocID="{1D0F4C43-9E50-4E26-B84D-65D9991F12FD}" presName="iconBgRect" presStyleLbl="bgShp" presStyleIdx="2" presStyleCnt="3"/>
      <dgm:spPr/>
    </dgm:pt>
    <dgm:pt modelId="{8909463A-5B9C-4395-9F52-2C3628A69D0A}" type="pres">
      <dgm:prSet presAssocID="{1D0F4C43-9E50-4E26-B84D-65D9991F12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9AB8FF-5B1F-4E37-826D-97CFF9705A88}" type="pres">
      <dgm:prSet presAssocID="{1D0F4C43-9E50-4E26-B84D-65D9991F12FD}" presName="spaceRect" presStyleCnt="0"/>
      <dgm:spPr/>
    </dgm:pt>
    <dgm:pt modelId="{8C32609B-277A-44C5-A61C-97610A3665A8}" type="pres">
      <dgm:prSet presAssocID="{1D0F4C43-9E50-4E26-B84D-65D9991F12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DCAE10-F39B-4BAA-A49A-84F26D9968F7}" srcId="{1BF94E9F-5F09-40CF-87FE-A89E8BA18016}" destId="{24A76B71-4AB0-4A94-AF38-4C2EC74621B0}" srcOrd="0" destOrd="0" parTransId="{7E6E21B6-E073-4B3D-945E-84D4AB9AEAEE}" sibTransId="{BC1474A8-C3F7-4190-A071-0B7D6FC4BEAF}"/>
    <dgm:cxn modelId="{33ADC618-9CE3-4264-859D-983056B5B426}" type="presOf" srcId="{CEBD42B6-4BFF-4006-ABF6-15EFA4C61585}" destId="{D0656442-12B7-478A-BF59-5E95A09F04A0}" srcOrd="0" destOrd="0" presId="urn:microsoft.com/office/officeart/2018/5/layout/IconCircleLabelList"/>
    <dgm:cxn modelId="{01DBB389-DA2C-4D70-8FCE-F8E8BEC04048}" type="presOf" srcId="{24A76B71-4AB0-4A94-AF38-4C2EC74621B0}" destId="{5070CC2B-ED8C-474D-B80D-3FDAB5FE0B00}" srcOrd="0" destOrd="0" presId="urn:microsoft.com/office/officeart/2018/5/layout/IconCircleLabelList"/>
    <dgm:cxn modelId="{808F3E98-4AC1-41C2-A1EE-117576FF80B3}" srcId="{1BF94E9F-5F09-40CF-87FE-A89E8BA18016}" destId="{1D0F4C43-9E50-4E26-B84D-65D9991F12FD}" srcOrd="2" destOrd="0" parTransId="{350495A6-A6C2-40B4-AA3E-38E96A205223}" sibTransId="{89B771DC-E828-4FB3-B058-6E0190BDA900}"/>
    <dgm:cxn modelId="{979686B8-2CAE-412C-99E9-8B91B431CC96}" type="presOf" srcId="{1BF94E9F-5F09-40CF-87FE-A89E8BA18016}" destId="{777ACAD9-B050-42EF-9CF5-2C1D25E7A37C}" srcOrd="0" destOrd="0" presId="urn:microsoft.com/office/officeart/2018/5/layout/IconCircleLabelList"/>
    <dgm:cxn modelId="{9B1BD2DD-6605-49AF-8EAE-9069FD58D122}" type="presOf" srcId="{1D0F4C43-9E50-4E26-B84D-65D9991F12FD}" destId="{8C32609B-277A-44C5-A61C-97610A3665A8}" srcOrd="0" destOrd="0" presId="urn:microsoft.com/office/officeart/2018/5/layout/IconCircleLabelList"/>
    <dgm:cxn modelId="{44CBC7E6-6773-4CA4-908C-844FBB9DA7E1}" srcId="{1BF94E9F-5F09-40CF-87FE-A89E8BA18016}" destId="{CEBD42B6-4BFF-4006-ABF6-15EFA4C61585}" srcOrd="1" destOrd="0" parTransId="{E4D97488-2612-4DFD-9992-B9FB5F8EF710}" sibTransId="{23B648AC-7424-47DF-BD17-31AE124DE977}"/>
    <dgm:cxn modelId="{035B547E-CB14-4095-9ADC-B67B2E8CE0E1}" type="presParOf" srcId="{777ACAD9-B050-42EF-9CF5-2C1D25E7A37C}" destId="{36999740-E19F-4D7F-8093-AA54C519B73E}" srcOrd="0" destOrd="0" presId="urn:microsoft.com/office/officeart/2018/5/layout/IconCircleLabelList"/>
    <dgm:cxn modelId="{0A56787D-F6C8-4561-8030-EA460857177B}" type="presParOf" srcId="{36999740-E19F-4D7F-8093-AA54C519B73E}" destId="{A25BFA4C-67AD-4649-8667-CCA1131E1E6F}" srcOrd="0" destOrd="0" presId="urn:microsoft.com/office/officeart/2018/5/layout/IconCircleLabelList"/>
    <dgm:cxn modelId="{99D691A7-E370-457A-BF11-48441B0306F6}" type="presParOf" srcId="{36999740-E19F-4D7F-8093-AA54C519B73E}" destId="{8ABEFAA2-0432-4B6A-9966-513D3DF76FF5}" srcOrd="1" destOrd="0" presId="urn:microsoft.com/office/officeart/2018/5/layout/IconCircleLabelList"/>
    <dgm:cxn modelId="{AA1D0546-64D4-40BF-B2AE-03538ECE9DC1}" type="presParOf" srcId="{36999740-E19F-4D7F-8093-AA54C519B73E}" destId="{ECD3495B-CE1B-4B6A-8771-2E4AE74E486B}" srcOrd="2" destOrd="0" presId="urn:microsoft.com/office/officeart/2018/5/layout/IconCircleLabelList"/>
    <dgm:cxn modelId="{AD75E80C-8AF6-49F9-852B-39A1D9A48192}" type="presParOf" srcId="{36999740-E19F-4D7F-8093-AA54C519B73E}" destId="{5070CC2B-ED8C-474D-B80D-3FDAB5FE0B00}" srcOrd="3" destOrd="0" presId="urn:microsoft.com/office/officeart/2018/5/layout/IconCircleLabelList"/>
    <dgm:cxn modelId="{04BFDE5D-525F-44C2-A295-FDA965BB3B7E}" type="presParOf" srcId="{777ACAD9-B050-42EF-9CF5-2C1D25E7A37C}" destId="{8ED89B5D-22AC-45D5-B421-6DB0475970ED}" srcOrd="1" destOrd="0" presId="urn:microsoft.com/office/officeart/2018/5/layout/IconCircleLabelList"/>
    <dgm:cxn modelId="{135D6F5A-DF3B-422D-86B8-F71F34F7CC9E}" type="presParOf" srcId="{777ACAD9-B050-42EF-9CF5-2C1D25E7A37C}" destId="{383766D4-13FE-4030-86FC-FBA874796742}" srcOrd="2" destOrd="0" presId="urn:microsoft.com/office/officeart/2018/5/layout/IconCircleLabelList"/>
    <dgm:cxn modelId="{6EDF6A48-6F7A-4DF9-9FC3-6D917073D844}" type="presParOf" srcId="{383766D4-13FE-4030-86FC-FBA874796742}" destId="{F6670D41-4D16-4F59-8468-E34C6720190A}" srcOrd="0" destOrd="0" presId="urn:microsoft.com/office/officeart/2018/5/layout/IconCircleLabelList"/>
    <dgm:cxn modelId="{2C81A5EB-3E24-4B82-B262-0DD6B18B2F8B}" type="presParOf" srcId="{383766D4-13FE-4030-86FC-FBA874796742}" destId="{69B9528E-F7B0-452D-829B-5CDBDAEEBF85}" srcOrd="1" destOrd="0" presId="urn:microsoft.com/office/officeart/2018/5/layout/IconCircleLabelList"/>
    <dgm:cxn modelId="{915CC27A-F0BF-4DA4-B001-0B51605A2926}" type="presParOf" srcId="{383766D4-13FE-4030-86FC-FBA874796742}" destId="{748D2D92-3AA4-4193-B178-772489409A9B}" srcOrd="2" destOrd="0" presId="urn:microsoft.com/office/officeart/2018/5/layout/IconCircleLabelList"/>
    <dgm:cxn modelId="{27CA1060-BE32-431A-8EAD-9832AE1B8645}" type="presParOf" srcId="{383766D4-13FE-4030-86FC-FBA874796742}" destId="{D0656442-12B7-478A-BF59-5E95A09F04A0}" srcOrd="3" destOrd="0" presId="urn:microsoft.com/office/officeart/2018/5/layout/IconCircleLabelList"/>
    <dgm:cxn modelId="{201BD738-0226-46A2-BB21-0AAEA945D8E7}" type="presParOf" srcId="{777ACAD9-B050-42EF-9CF5-2C1D25E7A37C}" destId="{6114E79B-DF05-440D-ADB3-FE90BDE8FAB4}" srcOrd="3" destOrd="0" presId="urn:microsoft.com/office/officeart/2018/5/layout/IconCircleLabelList"/>
    <dgm:cxn modelId="{214205A6-2793-4B88-923A-B738250565BA}" type="presParOf" srcId="{777ACAD9-B050-42EF-9CF5-2C1D25E7A37C}" destId="{1DA651FE-A2A2-41A0-A66F-D26408FB96C0}" srcOrd="4" destOrd="0" presId="urn:microsoft.com/office/officeart/2018/5/layout/IconCircleLabelList"/>
    <dgm:cxn modelId="{D95DD8F8-5631-41B2-A433-E2E49CE8E589}" type="presParOf" srcId="{1DA651FE-A2A2-41A0-A66F-D26408FB96C0}" destId="{2698F34A-05BD-40D4-B369-C0C93C7A539B}" srcOrd="0" destOrd="0" presId="urn:microsoft.com/office/officeart/2018/5/layout/IconCircleLabelList"/>
    <dgm:cxn modelId="{86B7DE51-4722-4519-AA29-394C09B2C10F}" type="presParOf" srcId="{1DA651FE-A2A2-41A0-A66F-D26408FB96C0}" destId="{8909463A-5B9C-4395-9F52-2C3628A69D0A}" srcOrd="1" destOrd="0" presId="urn:microsoft.com/office/officeart/2018/5/layout/IconCircleLabelList"/>
    <dgm:cxn modelId="{15F3D83E-6F23-4BD6-A434-91114108914A}" type="presParOf" srcId="{1DA651FE-A2A2-41A0-A66F-D26408FB96C0}" destId="{C99AB8FF-5B1F-4E37-826D-97CFF9705A88}" srcOrd="2" destOrd="0" presId="urn:microsoft.com/office/officeart/2018/5/layout/IconCircleLabelList"/>
    <dgm:cxn modelId="{FD5C53A6-253D-4676-8540-292B9B45557F}" type="presParOf" srcId="{1DA651FE-A2A2-41A0-A66F-D26408FB96C0}" destId="{8C32609B-277A-44C5-A61C-97610A3665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B1B312-2B10-4639-AA62-A28534EB340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74E05C0-6A47-42B8-A119-0ACF468EDA4B}">
      <dgm:prSet/>
      <dgm:spPr/>
      <dgm:t>
        <a:bodyPr/>
        <a:lstStyle/>
        <a:p>
          <a:r>
            <a:rPr lang="en-US"/>
            <a:t>Earth to Mars or Moon missions.</a:t>
          </a:r>
        </a:p>
      </dgm:t>
    </dgm:pt>
    <dgm:pt modelId="{AE47A4BB-7B66-49FD-9C67-2DDDCC5156EE}" type="parTrans" cxnId="{89FE8380-340A-4B4D-BDE0-2F367716D07B}">
      <dgm:prSet/>
      <dgm:spPr/>
      <dgm:t>
        <a:bodyPr/>
        <a:lstStyle/>
        <a:p>
          <a:endParaRPr lang="en-US"/>
        </a:p>
      </dgm:t>
    </dgm:pt>
    <dgm:pt modelId="{677F68FD-0110-422A-A40D-5C81D8BDD2B6}" type="sibTrans" cxnId="{89FE8380-340A-4B4D-BDE0-2F367716D07B}">
      <dgm:prSet/>
      <dgm:spPr/>
      <dgm:t>
        <a:bodyPr/>
        <a:lstStyle/>
        <a:p>
          <a:endParaRPr lang="en-US"/>
        </a:p>
      </dgm:t>
    </dgm:pt>
    <dgm:pt modelId="{74E36CC8-DB67-4BD6-AD70-A6077E38FD1F}">
      <dgm:prSet/>
      <dgm:spPr/>
      <dgm:t>
        <a:bodyPr/>
        <a:lstStyle/>
        <a:p>
          <a:r>
            <a:rPr lang="en-US"/>
            <a:t>Emergency reroutes due to hazards.</a:t>
          </a:r>
        </a:p>
      </dgm:t>
    </dgm:pt>
    <dgm:pt modelId="{2CCDE193-5B26-4E27-B044-8EF14DBD9C09}" type="parTrans" cxnId="{9B90F791-1502-424A-9736-926A22B5EC5B}">
      <dgm:prSet/>
      <dgm:spPr/>
      <dgm:t>
        <a:bodyPr/>
        <a:lstStyle/>
        <a:p>
          <a:endParaRPr lang="en-US"/>
        </a:p>
      </dgm:t>
    </dgm:pt>
    <dgm:pt modelId="{53D008DA-65DF-4073-AC45-078EF03D59C0}" type="sibTrans" cxnId="{9B90F791-1502-424A-9736-926A22B5EC5B}">
      <dgm:prSet/>
      <dgm:spPr/>
      <dgm:t>
        <a:bodyPr/>
        <a:lstStyle/>
        <a:p>
          <a:endParaRPr lang="en-US"/>
        </a:p>
      </dgm:t>
    </dgm:pt>
    <dgm:pt modelId="{5731F042-A974-4C00-8A85-63D04CA2774A}">
      <dgm:prSet/>
      <dgm:spPr/>
      <dgm:t>
        <a:bodyPr/>
        <a:lstStyle/>
        <a:p>
          <a:r>
            <a:rPr lang="en-US"/>
            <a:t>Resource-optimized test missions.</a:t>
          </a:r>
        </a:p>
      </dgm:t>
    </dgm:pt>
    <dgm:pt modelId="{6CF517CC-9487-42AC-BBB6-BADD860C75E3}" type="parTrans" cxnId="{747C5ED9-3B50-4C5B-A527-7F8F5E2D93BE}">
      <dgm:prSet/>
      <dgm:spPr/>
      <dgm:t>
        <a:bodyPr/>
        <a:lstStyle/>
        <a:p>
          <a:endParaRPr lang="en-US"/>
        </a:p>
      </dgm:t>
    </dgm:pt>
    <dgm:pt modelId="{4C726CAF-18E8-48D2-852F-1A6316DDEF8E}" type="sibTrans" cxnId="{747C5ED9-3B50-4C5B-A527-7F8F5E2D93BE}">
      <dgm:prSet/>
      <dgm:spPr/>
      <dgm:t>
        <a:bodyPr/>
        <a:lstStyle/>
        <a:p>
          <a:endParaRPr lang="en-US"/>
        </a:p>
      </dgm:t>
    </dgm:pt>
    <dgm:pt modelId="{EE5F2253-6304-4DC8-9AB4-D8D4BDA6250B}" type="pres">
      <dgm:prSet presAssocID="{C7B1B312-2B10-4639-AA62-A28534EB34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9903F9-D408-4F2F-9ED7-1B54DB258CF2}" type="pres">
      <dgm:prSet presAssocID="{674E05C0-6A47-42B8-A119-0ACF468EDA4B}" presName="hierRoot1" presStyleCnt="0"/>
      <dgm:spPr/>
    </dgm:pt>
    <dgm:pt modelId="{7BC6C315-17CB-48CC-B4D5-352E921A4B5A}" type="pres">
      <dgm:prSet presAssocID="{674E05C0-6A47-42B8-A119-0ACF468EDA4B}" presName="composite" presStyleCnt="0"/>
      <dgm:spPr/>
    </dgm:pt>
    <dgm:pt modelId="{A7AC04DC-0E08-4C30-9CD1-C217A1835C0E}" type="pres">
      <dgm:prSet presAssocID="{674E05C0-6A47-42B8-A119-0ACF468EDA4B}" presName="background" presStyleLbl="node0" presStyleIdx="0" presStyleCnt="3"/>
      <dgm:spPr/>
    </dgm:pt>
    <dgm:pt modelId="{4E779B81-914B-4216-8A56-BE41B6D6D454}" type="pres">
      <dgm:prSet presAssocID="{674E05C0-6A47-42B8-A119-0ACF468EDA4B}" presName="text" presStyleLbl="fgAcc0" presStyleIdx="0" presStyleCnt="3">
        <dgm:presLayoutVars>
          <dgm:chPref val="3"/>
        </dgm:presLayoutVars>
      </dgm:prSet>
      <dgm:spPr/>
    </dgm:pt>
    <dgm:pt modelId="{FCC37EA1-6D27-41CE-BBE0-94E667A9AF8B}" type="pres">
      <dgm:prSet presAssocID="{674E05C0-6A47-42B8-A119-0ACF468EDA4B}" presName="hierChild2" presStyleCnt="0"/>
      <dgm:spPr/>
    </dgm:pt>
    <dgm:pt modelId="{57FF682C-65C6-4014-BBC6-06770075EAAC}" type="pres">
      <dgm:prSet presAssocID="{74E36CC8-DB67-4BD6-AD70-A6077E38FD1F}" presName="hierRoot1" presStyleCnt="0"/>
      <dgm:spPr/>
    </dgm:pt>
    <dgm:pt modelId="{A43D5B7E-D14E-4CF5-8D4F-885FD3E6B908}" type="pres">
      <dgm:prSet presAssocID="{74E36CC8-DB67-4BD6-AD70-A6077E38FD1F}" presName="composite" presStyleCnt="0"/>
      <dgm:spPr/>
    </dgm:pt>
    <dgm:pt modelId="{3CE2A394-A9A3-4E20-8AF8-BB32B9E4AE1F}" type="pres">
      <dgm:prSet presAssocID="{74E36CC8-DB67-4BD6-AD70-A6077E38FD1F}" presName="background" presStyleLbl="node0" presStyleIdx="1" presStyleCnt="3"/>
      <dgm:spPr/>
    </dgm:pt>
    <dgm:pt modelId="{6AA76463-CC23-4130-B040-D64D5E1A8C52}" type="pres">
      <dgm:prSet presAssocID="{74E36CC8-DB67-4BD6-AD70-A6077E38FD1F}" presName="text" presStyleLbl="fgAcc0" presStyleIdx="1" presStyleCnt="3">
        <dgm:presLayoutVars>
          <dgm:chPref val="3"/>
        </dgm:presLayoutVars>
      </dgm:prSet>
      <dgm:spPr/>
    </dgm:pt>
    <dgm:pt modelId="{609C70AE-D32B-4680-9CB7-15A91C4E4A8D}" type="pres">
      <dgm:prSet presAssocID="{74E36CC8-DB67-4BD6-AD70-A6077E38FD1F}" presName="hierChild2" presStyleCnt="0"/>
      <dgm:spPr/>
    </dgm:pt>
    <dgm:pt modelId="{0FBA96B3-F055-422D-B63C-1EC042F7FE08}" type="pres">
      <dgm:prSet presAssocID="{5731F042-A974-4C00-8A85-63D04CA2774A}" presName="hierRoot1" presStyleCnt="0"/>
      <dgm:spPr/>
    </dgm:pt>
    <dgm:pt modelId="{1F0C57E3-F9BC-41FD-B448-1EA33298F909}" type="pres">
      <dgm:prSet presAssocID="{5731F042-A974-4C00-8A85-63D04CA2774A}" presName="composite" presStyleCnt="0"/>
      <dgm:spPr/>
    </dgm:pt>
    <dgm:pt modelId="{A2052783-9E25-49AF-B8D2-7DE11EB19555}" type="pres">
      <dgm:prSet presAssocID="{5731F042-A974-4C00-8A85-63D04CA2774A}" presName="background" presStyleLbl="node0" presStyleIdx="2" presStyleCnt="3"/>
      <dgm:spPr/>
    </dgm:pt>
    <dgm:pt modelId="{BD03281F-2FD2-42EE-8247-E2F64FD7A8E7}" type="pres">
      <dgm:prSet presAssocID="{5731F042-A974-4C00-8A85-63D04CA2774A}" presName="text" presStyleLbl="fgAcc0" presStyleIdx="2" presStyleCnt="3">
        <dgm:presLayoutVars>
          <dgm:chPref val="3"/>
        </dgm:presLayoutVars>
      </dgm:prSet>
      <dgm:spPr/>
    </dgm:pt>
    <dgm:pt modelId="{0F16DDB1-3F90-4BE1-AEE3-39F9F87B402B}" type="pres">
      <dgm:prSet presAssocID="{5731F042-A974-4C00-8A85-63D04CA2774A}" presName="hierChild2" presStyleCnt="0"/>
      <dgm:spPr/>
    </dgm:pt>
  </dgm:ptLst>
  <dgm:cxnLst>
    <dgm:cxn modelId="{8DB3A95D-78AA-4539-8D22-A5F28813935E}" type="presOf" srcId="{5731F042-A974-4C00-8A85-63D04CA2774A}" destId="{BD03281F-2FD2-42EE-8247-E2F64FD7A8E7}" srcOrd="0" destOrd="0" presId="urn:microsoft.com/office/officeart/2005/8/layout/hierarchy1"/>
    <dgm:cxn modelId="{89FE8380-340A-4B4D-BDE0-2F367716D07B}" srcId="{C7B1B312-2B10-4639-AA62-A28534EB340B}" destId="{674E05C0-6A47-42B8-A119-0ACF468EDA4B}" srcOrd="0" destOrd="0" parTransId="{AE47A4BB-7B66-49FD-9C67-2DDDCC5156EE}" sibTransId="{677F68FD-0110-422A-A40D-5C81D8BDD2B6}"/>
    <dgm:cxn modelId="{9B90F791-1502-424A-9736-926A22B5EC5B}" srcId="{C7B1B312-2B10-4639-AA62-A28534EB340B}" destId="{74E36CC8-DB67-4BD6-AD70-A6077E38FD1F}" srcOrd="1" destOrd="0" parTransId="{2CCDE193-5B26-4E27-B044-8EF14DBD9C09}" sibTransId="{53D008DA-65DF-4073-AC45-078EF03D59C0}"/>
    <dgm:cxn modelId="{1FFAD096-A845-49C5-84DF-EC28F958F710}" type="presOf" srcId="{C7B1B312-2B10-4639-AA62-A28534EB340B}" destId="{EE5F2253-6304-4DC8-9AB4-D8D4BDA6250B}" srcOrd="0" destOrd="0" presId="urn:microsoft.com/office/officeart/2005/8/layout/hierarchy1"/>
    <dgm:cxn modelId="{FF6D59A1-D0A0-49C1-8198-9DA0E17FC778}" type="presOf" srcId="{674E05C0-6A47-42B8-A119-0ACF468EDA4B}" destId="{4E779B81-914B-4216-8A56-BE41B6D6D454}" srcOrd="0" destOrd="0" presId="urn:microsoft.com/office/officeart/2005/8/layout/hierarchy1"/>
    <dgm:cxn modelId="{9C1ACEB7-460E-4703-A2BE-3259F8C2BC05}" type="presOf" srcId="{74E36CC8-DB67-4BD6-AD70-A6077E38FD1F}" destId="{6AA76463-CC23-4130-B040-D64D5E1A8C52}" srcOrd="0" destOrd="0" presId="urn:microsoft.com/office/officeart/2005/8/layout/hierarchy1"/>
    <dgm:cxn modelId="{747C5ED9-3B50-4C5B-A527-7F8F5E2D93BE}" srcId="{C7B1B312-2B10-4639-AA62-A28534EB340B}" destId="{5731F042-A974-4C00-8A85-63D04CA2774A}" srcOrd="2" destOrd="0" parTransId="{6CF517CC-9487-42AC-BBB6-BADD860C75E3}" sibTransId="{4C726CAF-18E8-48D2-852F-1A6316DDEF8E}"/>
    <dgm:cxn modelId="{9BA11516-07E1-4179-84F0-F5D09BF08157}" type="presParOf" srcId="{EE5F2253-6304-4DC8-9AB4-D8D4BDA6250B}" destId="{5B9903F9-D408-4F2F-9ED7-1B54DB258CF2}" srcOrd="0" destOrd="0" presId="urn:microsoft.com/office/officeart/2005/8/layout/hierarchy1"/>
    <dgm:cxn modelId="{1990A5F4-201B-44D8-A796-80CA8658EB89}" type="presParOf" srcId="{5B9903F9-D408-4F2F-9ED7-1B54DB258CF2}" destId="{7BC6C315-17CB-48CC-B4D5-352E921A4B5A}" srcOrd="0" destOrd="0" presId="urn:microsoft.com/office/officeart/2005/8/layout/hierarchy1"/>
    <dgm:cxn modelId="{ADE5E291-1F24-4CB9-B3A8-41845490BF38}" type="presParOf" srcId="{7BC6C315-17CB-48CC-B4D5-352E921A4B5A}" destId="{A7AC04DC-0E08-4C30-9CD1-C217A1835C0E}" srcOrd="0" destOrd="0" presId="urn:microsoft.com/office/officeart/2005/8/layout/hierarchy1"/>
    <dgm:cxn modelId="{62BC339F-C1BA-4092-98DC-8C3CE30CCCCF}" type="presParOf" srcId="{7BC6C315-17CB-48CC-B4D5-352E921A4B5A}" destId="{4E779B81-914B-4216-8A56-BE41B6D6D454}" srcOrd="1" destOrd="0" presId="urn:microsoft.com/office/officeart/2005/8/layout/hierarchy1"/>
    <dgm:cxn modelId="{10D71B32-B9B5-4C64-82DB-70B904936E70}" type="presParOf" srcId="{5B9903F9-D408-4F2F-9ED7-1B54DB258CF2}" destId="{FCC37EA1-6D27-41CE-BBE0-94E667A9AF8B}" srcOrd="1" destOrd="0" presId="urn:microsoft.com/office/officeart/2005/8/layout/hierarchy1"/>
    <dgm:cxn modelId="{3630ADAF-8DCA-482C-AF2C-2ECE4225FFD0}" type="presParOf" srcId="{EE5F2253-6304-4DC8-9AB4-D8D4BDA6250B}" destId="{57FF682C-65C6-4014-BBC6-06770075EAAC}" srcOrd="1" destOrd="0" presId="urn:microsoft.com/office/officeart/2005/8/layout/hierarchy1"/>
    <dgm:cxn modelId="{F94EABE4-A0E7-4693-838D-4F722F92CE1C}" type="presParOf" srcId="{57FF682C-65C6-4014-BBC6-06770075EAAC}" destId="{A43D5B7E-D14E-4CF5-8D4F-885FD3E6B908}" srcOrd="0" destOrd="0" presId="urn:microsoft.com/office/officeart/2005/8/layout/hierarchy1"/>
    <dgm:cxn modelId="{33CA578E-BF11-40CA-9E53-6E2E28650362}" type="presParOf" srcId="{A43D5B7E-D14E-4CF5-8D4F-885FD3E6B908}" destId="{3CE2A394-A9A3-4E20-8AF8-BB32B9E4AE1F}" srcOrd="0" destOrd="0" presId="urn:microsoft.com/office/officeart/2005/8/layout/hierarchy1"/>
    <dgm:cxn modelId="{E7695E4F-8ABA-4694-A5DE-920E1338C222}" type="presParOf" srcId="{A43D5B7E-D14E-4CF5-8D4F-885FD3E6B908}" destId="{6AA76463-CC23-4130-B040-D64D5E1A8C52}" srcOrd="1" destOrd="0" presId="urn:microsoft.com/office/officeart/2005/8/layout/hierarchy1"/>
    <dgm:cxn modelId="{66839603-588A-4B83-BE00-0CE957281771}" type="presParOf" srcId="{57FF682C-65C6-4014-BBC6-06770075EAAC}" destId="{609C70AE-D32B-4680-9CB7-15A91C4E4A8D}" srcOrd="1" destOrd="0" presId="urn:microsoft.com/office/officeart/2005/8/layout/hierarchy1"/>
    <dgm:cxn modelId="{23A58573-DC16-4D00-93BF-6AD854E06655}" type="presParOf" srcId="{EE5F2253-6304-4DC8-9AB4-D8D4BDA6250B}" destId="{0FBA96B3-F055-422D-B63C-1EC042F7FE08}" srcOrd="2" destOrd="0" presId="urn:microsoft.com/office/officeart/2005/8/layout/hierarchy1"/>
    <dgm:cxn modelId="{9ED32BFC-C470-4E64-9123-94ABA69ACCCA}" type="presParOf" srcId="{0FBA96B3-F055-422D-B63C-1EC042F7FE08}" destId="{1F0C57E3-F9BC-41FD-B448-1EA33298F909}" srcOrd="0" destOrd="0" presId="urn:microsoft.com/office/officeart/2005/8/layout/hierarchy1"/>
    <dgm:cxn modelId="{CF8647FD-7D1B-4618-BF58-8CCE6955A0CA}" type="presParOf" srcId="{1F0C57E3-F9BC-41FD-B448-1EA33298F909}" destId="{A2052783-9E25-49AF-B8D2-7DE11EB19555}" srcOrd="0" destOrd="0" presId="urn:microsoft.com/office/officeart/2005/8/layout/hierarchy1"/>
    <dgm:cxn modelId="{79F3D15A-03FC-4728-8D24-937D221A0D79}" type="presParOf" srcId="{1F0C57E3-F9BC-41FD-B448-1EA33298F909}" destId="{BD03281F-2FD2-42EE-8247-E2F64FD7A8E7}" srcOrd="1" destOrd="0" presId="urn:microsoft.com/office/officeart/2005/8/layout/hierarchy1"/>
    <dgm:cxn modelId="{7FF4E640-8AD7-4641-877F-AB168CCF58DD}" type="presParOf" srcId="{0FBA96B3-F055-422D-B63C-1EC042F7FE08}" destId="{0F16DDB1-3F90-4BE1-AEE3-39F9F87B40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317251-9BF1-4EB7-8696-F20F8AD6CCC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24013B-4DFD-4077-9EE7-7B701CADCA4F}">
      <dgm:prSet/>
      <dgm:spPr/>
      <dgm:t>
        <a:bodyPr/>
        <a:lstStyle/>
        <a:p>
          <a:r>
            <a:rPr lang="en-US"/>
            <a:t>Smarter mission decisions.</a:t>
          </a:r>
        </a:p>
      </dgm:t>
    </dgm:pt>
    <dgm:pt modelId="{FE5C9999-176F-4691-9CA5-85F1A59C4EFA}" type="parTrans" cxnId="{2CF2A74D-54EF-46E9-9CAE-873C6FEBE4B3}">
      <dgm:prSet/>
      <dgm:spPr/>
      <dgm:t>
        <a:bodyPr/>
        <a:lstStyle/>
        <a:p>
          <a:endParaRPr lang="en-US"/>
        </a:p>
      </dgm:t>
    </dgm:pt>
    <dgm:pt modelId="{91FCF258-ECCC-4AA2-B407-7D8083D76EF2}" type="sibTrans" cxnId="{2CF2A74D-54EF-46E9-9CAE-873C6FEBE4B3}">
      <dgm:prSet/>
      <dgm:spPr/>
      <dgm:t>
        <a:bodyPr/>
        <a:lstStyle/>
        <a:p>
          <a:endParaRPr lang="en-US"/>
        </a:p>
      </dgm:t>
    </dgm:pt>
    <dgm:pt modelId="{5E52B6C0-0DD5-4512-8B6D-2B8EAF0846FD}">
      <dgm:prSet/>
      <dgm:spPr/>
      <dgm:t>
        <a:bodyPr/>
        <a:lstStyle/>
        <a:p>
          <a:r>
            <a:rPr lang="en-US"/>
            <a:t>Improved risk response.</a:t>
          </a:r>
        </a:p>
      </dgm:t>
    </dgm:pt>
    <dgm:pt modelId="{AB6BC171-2542-4E58-BF38-74A6DBC0AF3C}" type="parTrans" cxnId="{36835F8C-75BE-4711-BDD8-6B6BA7A37BB9}">
      <dgm:prSet/>
      <dgm:spPr/>
      <dgm:t>
        <a:bodyPr/>
        <a:lstStyle/>
        <a:p>
          <a:endParaRPr lang="en-US"/>
        </a:p>
      </dgm:t>
    </dgm:pt>
    <dgm:pt modelId="{CB85BCDE-7277-4E41-A80A-CF2905E53D31}" type="sibTrans" cxnId="{36835F8C-75BE-4711-BDD8-6B6BA7A37BB9}">
      <dgm:prSet/>
      <dgm:spPr/>
      <dgm:t>
        <a:bodyPr/>
        <a:lstStyle/>
        <a:p>
          <a:endParaRPr lang="en-US"/>
        </a:p>
      </dgm:t>
    </dgm:pt>
    <dgm:pt modelId="{BBD65178-6D97-4F21-8F17-9341F76BA033}">
      <dgm:prSet/>
      <dgm:spPr/>
      <dgm:t>
        <a:bodyPr/>
        <a:lstStyle/>
        <a:p>
          <a:r>
            <a:rPr lang="en-US"/>
            <a:t>Reduced planning time and errors.</a:t>
          </a:r>
        </a:p>
      </dgm:t>
    </dgm:pt>
    <dgm:pt modelId="{77F0944C-5C69-4331-9718-38D466F24B8D}" type="parTrans" cxnId="{64A98342-467D-4B28-8B56-CC866E1DE2B6}">
      <dgm:prSet/>
      <dgm:spPr/>
      <dgm:t>
        <a:bodyPr/>
        <a:lstStyle/>
        <a:p>
          <a:endParaRPr lang="en-US"/>
        </a:p>
      </dgm:t>
    </dgm:pt>
    <dgm:pt modelId="{FF9902A3-F7A0-4C07-A142-AB04911838BA}" type="sibTrans" cxnId="{64A98342-467D-4B28-8B56-CC866E1DE2B6}">
      <dgm:prSet/>
      <dgm:spPr/>
      <dgm:t>
        <a:bodyPr/>
        <a:lstStyle/>
        <a:p>
          <a:endParaRPr lang="en-US"/>
        </a:p>
      </dgm:t>
    </dgm:pt>
    <dgm:pt modelId="{462DA6EB-005E-4C00-82C1-1419B8DD5DA8}" type="pres">
      <dgm:prSet presAssocID="{B5317251-9BF1-4EB7-8696-F20F8AD6CCC4}" presName="diagram" presStyleCnt="0">
        <dgm:presLayoutVars>
          <dgm:dir/>
          <dgm:resizeHandles val="exact"/>
        </dgm:presLayoutVars>
      </dgm:prSet>
      <dgm:spPr/>
    </dgm:pt>
    <dgm:pt modelId="{3508024C-2B2A-4470-B11C-82FAF4EBE9E4}" type="pres">
      <dgm:prSet presAssocID="{1224013B-4DFD-4077-9EE7-7B701CADCA4F}" presName="node" presStyleLbl="node1" presStyleIdx="0" presStyleCnt="3">
        <dgm:presLayoutVars>
          <dgm:bulletEnabled val="1"/>
        </dgm:presLayoutVars>
      </dgm:prSet>
      <dgm:spPr/>
    </dgm:pt>
    <dgm:pt modelId="{E94F3702-40E7-4BFE-9612-BB167AC11D7F}" type="pres">
      <dgm:prSet presAssocID="{91FCF258-ECCC-4AA2-B407-7D8083D76EF2}" presName="sibTrans" presStyleCnt="0"/>
      <dgm:spPr/>
    </dgm:pt>
    <dgm:pt modelId="{0B2A6621-57EB-4974-AA62-4529BF3A13E8}" type="pres">
      <dgm:prSet presAssocID="{5E52B6C0-0DD5-4512-8B6D-2B8EAF0846FD}" presName="node" presStyleLbl="node1" presStyleIdx="1" presStyleCnt="3">
        <dgm:presLayoutVars>
          <dgm:bulletEnabled val="1"/>
        </dgm:presLayoutVars>
      </dgm:prSet>
      <dgm:spPr/>
    </dgm:pt>
    <dgm:pt modelId="{8F8CE221-B546-44DE-B55E-3B5CEA4ABD5A}" type="pres">
      <dgm:prSet presAssocID="{CB85BCDE-7277-4E41-A80A-CF2905E53D31}" presName="sibTrans" presStyleCnt="0"/>
      <dgm:spPr/>
    </dgm:pt>
    <dgm:pt modelId="{DACD5F78-83E6-45B5-9382-05D62E2F488E}" type="pres">
      <dgm:prSet presAssocID="{BBD65178-6D97-4F21-8F17-9341F76BA033}" presName="node" presStyleLbl="node1" presStyleIdx="2" presStyleCnt="3">
        <dgm:presLayoutVars>
          <dgm:bulletEnabled val="1"/>
        </dgm:presLayoutVars>
      </dgm:prSet>
      <dgm:spPr/>
    </dgm:pt>
  </dgm:ptLst>
  <dgm:cxnLst>
    <dgm:cxn modelId="{CD3C7922-70F2-4C06-A162-A74F6B367703}" type="presOf" srcId="{B5317251-9BF1-4EB7-8696-F20F8AD6CCC4}" destId="{462DA6EB-005E-4C00-82C1-1419B8DD5DA8}" srcOrd="0" destOrd="0" presId="urn:microsoft.com/office/officeart/2005/8/layout/default"/>
    <dgm:cxn modelId="{D8559D38-290B-4D2B-BFD1-BA44C7A9C2A9}" type="presOf" srcId="{5E52B6C0-0DD5-4512-8B6D-2B8EAF0846FD}" destId="{0B2A6621-57EB-4974-AA62-4529BF3A13E8}" srcOrd="0" destOrd="0" presId="urn:microsoft.com/office/officeart/2005/8/layout/default"/>
    <dgm:cxn modelId="{64A98342-467D-4B28-8B56-CC866E1DE2B6}" srcId="{B5317251-9BF1-4EB7-8696-F20F8AD6CCC4}" destId="{BBD65178-6D97-4F21-8F17-9341F76BA033}" srcOrd="2" destOrd="0" parTransId="{77F0944C-5C69-4331-9718-38D466F24B8D}" sibTransId="{FF9902A3-F7A0-4C07-A142-AB04911838BA}"/>
    <dgm:cxn modelId="{2CF2A74D-54EF-46E9-9CAE-873C6FEBE4B3}" srcId="{B5317251-9BF1-4EB7-8696-F20F8AD6CCC4}" destId="{1224013B-4DFD-4077-9EE7-7B701CADCA4F}" srcOrd="0" destOrd="0" parTransId="{FE5C9999-176F-4691-9CA5-85F1A59C4EFA}" sibTransId="{91FCF258-ECCC-4AA2-B407-7D8083D76EF2}"/>
    <dgm:cxn modelId="{36835F8C-75BE-4711-BDD8-6B6BA7A37BB9}" srcId="{B5317251-9BF1-4EB7-8696-F20F8AD6CCC4}" destId="{5E52B6C0-0DD5-4512-8B6D-2B8EAF0846FD}" srcOrd="1" destOrd="0" parTransId="{AB6BC171-2542-4E58-BF38-74A6DBC0AF3C}" sibTransId="{CB85BCDE-7277-4E41-A80A-CF2905E53D31}"/>
    <dgm:cxn modelId="{73C5EEA4-A1B6-4F5B-AEFD-0C0A0F065FBB}" type="presOf" srcId="{BBD65178-6D97-4F21-8F17-9341F76BA033}" destId="{DACD5F78-83E6-45B5-9382-05D62E2F488E}" srcOrd="0" destOrd="0" presId="urn:microsoft.com/office/officeart/2005/8/layout/default"/>
    <dgm:cxn modelId="{3673B5F9-148D-4F2C-ADB0-60CB8BFDCD4E}" type="presOf" srcId="{1224013B-4DFD-4077-9EE7-7B701CADCA4F}" destId="{3508024C-2B2A-4470-B11C-82FAF4EBE9E4}" srcOrd="0" destOrd="0" presId="urn:microsoft.com/office/officeart/2005/8/layout/default"/>
    <dgm:cxn modelId="{BB083D0A-A7BE-4C3B-A8F7-DC6AE35E1061}" type="presParOf" srcId="{462DA6EB-005E-4C00-82C1-1419B8DD5DA8}" destId="{3508024C-2B2A-4470-B11C-82FAF4EBE9E4}" srcOrd="0" destOrd="0" presId="urn:microsoft.com/office/officeart/2005/8/layout/default"/>
    <dgm:cxn modelId="{0DD3898A-C085-4E6E-83D3-833386C236C5}" type="presParOf" srcId="{462DA6EB-005E-4C00-82C1-1419B8DD5DA8}" destId="{E94F3702-40E7-4BFE-9612-BB167AC11D7F}" srcOrd="1" destOrd="0" presId="urn:microsoft.com/office/officeart/2005/8/layout/default"/>
    <dgm:cxn modelId="{7FB607B9-1BCA-4FD9-A3CC-1DE44F21424B}" type="presParOf" srcId="{462DA6EB-005E-4C00-82C1-1419B8DD5DA8}" destId="{0B2A6621-57EB-4974-AA62-4529BF3A13E8}" srcOrd="2" destOrd="0" presId="urn:microsoft.com/office/officeart/2005/8/layout/default"/>
    <dgm:cxn modelId="{5127E6EE-4E3A-4A3E-AD62-4271F7AAAA69}" type="presParOf" srcId="{462DA6EB-005E-4C00-82C1-1419B8DD5DA8}" destId="{8F8CE221-B546-44DE-B55E-3B5CEA4ABD5A}" srcOrd="3" destOrd="0" presId="urn:microsoft.com/office/officeart/2005/8/layout/default"/>
    <dgm:cxn modelId="{4B41980E-7B98-428A-A84D-CE9DE11113F4}" type="presParOf" srcId="{462DA6EB-005E-4C00-82C1-1419B8DD5DA8}" destId="{DACD5F78-83E6-45B5-9382-05D62E2F488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E3CA6B-A6DC-4EAB-9CDB-5E197453FA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206B97-877F-484D-9AC3-373AB539A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 mission planners improve safety and success.</a:t>
          </a:r>
        </a:p>
      </dgm:t>
    </dgm:pt>
    <dgm:pt modelId="{F60DF505-2F9F-4E70-AC4C-FFCE3EAA3DB6}" type="parTrans" cxnId="{4F83C227-1C5F-4C09-A052-F34132423FA5}">
      <dgm:prSet/>
      <dgm:spPr/>
      <dgm:t>
        <a:bodyPr/>
        <a:lstStyle/>
        <a:p>
          <a:endParaRPr lang="en-US"/>
        </a:p>
      </dgm:t>
    </dgm:pt>
    <dgm:pt modelId="{DADFCF50-6917-47FE-A19C-DCEA4036390D}" type="sibTrans" cxnId="{4F83C227-1C5F-4C09-A052-F34132423FA5}">
      <dgm:prSet/>
      <dgm:spPr/>
      <dgm:t>
        <a:bodyPr/>
        <a:lstStyle/>
        <a:p>
          <a:endParaRPr lang="en-US"/>
        </a:p>
      </dgm:t>
    </dgm:pt>
    <dgm:pt modelId="{85930FEB-C86E-44A2-A707-E76933A4FF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Next: expand to real-time onboard decision-making.</a:t>
          </a:r>
        </a:p>
      </dgm:t>
    </dgm:pt>
    <dgm:pt modelId="{E86F5295-BD85-4353-9632-025807D25BE7}" type="parTrans" cxnId="{BD0E472A-788D-46D3-AF30-545373C1F640}">
      <dgm:prSet/>
      <dgm:spPr/>
      <dgm:t>
        <a:bodyPr/>
        <a:lstStyle/>
        <a:p>
          <a:endParaRPr lang="en-US"/>
        </a:p>
      </dgm:t>
    </dgm:pt>
    <dgm:pt modelId="{9B1226E2-D188-45D6-A2F8-C2D6EB7A4A3F}" type="sibTrans" cxnId="{BD0E472A-788D-46D3-AF30-545373C1F640}">
      <dgm:prSet/>
      <dgm:spPr/>
      <dgm:t>
        <a:bodyPr/>
        <a:lstStyle/>
        <a:p>
          <a:endParaRPr lang="en-US"/>
        </a:p>
      </dgm:t>
    </dgm:pt>
    <dgm:pt modelId="{79E7C489-533B-4A51-B6BF-489BF48169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broader mission types (asteroids, probes).</a:t>
          </a:r>
        </a:p>
      </dgm:t>
    </dgm:pt>
    <dgm:pt modelId="{C2842778-2FF2-407B-A1CC-34CA0670AAE0}" type="parTrans" cxnId="{32CEA353-DF69-4B7F-BAE4-D06A2F26678A}">
      <dgm:prSet/>
      <dgm:spPr/>
      <dgm:t>
        <a:bodyPr/>
        <a:lstStyle/>
        <a:p>
          <a:endParaRPr lang="en-US"/>
        </a:p>
      </dgm:t>
    </dgm:pt>
    <dgm:pt modelId="{CAA6824D-495D-42A7-AF30-134D5E11AD12}" type="sibTrans" cxnId="{32CEA353-DF69-4B7F-BAE4-D06A2F26678A}">
      <dgm:prSet/>
      <dgm:spPr/>
      <dgm:t>
        <a:bodyPr/>
        <a:lstStyle/>
        <a:p>
          <a:endParaRPr lang="en-US"/>
        </a:p>
      </dgm:t>
    </dgm:pt>
    <dgm:pt modelId="{7C682EAC-BC2A-4285-8C9D-A5CD59297638}" type="pres">
      <dgm:prSet presAssocID="{2FE3CA6B-A6DC-4EAB-9CDB-5E197453FA92}" presName="root" presStyleCnt="0">
        <dgm:presLayoutVars>
          <dgm:dir/>
          <dgm:resizeHandles val="exact"/>
        </dgm:presLayoutVars>
      </dgm:prSet>
      <dgm:spPr/>
    </dgm:pt>
    <dgm:pt modelId="{915F1CAD-CAC1-4078-A4E5-8642EB743814}" type="pres">
      <dgm:prSet presAssocID="{05206B97-877F-484D-9AC3-373AB539A3D3}" presName="compNode" presStyleCnt="0"/>
      <dgm:spPr/>
    </dgm:pt>
    <dgm:pt modelId="{64B219FE-70A5-4711-B0B7-45A984F0EA0F}" type="pres">
      <dgm:prSet presAssocID="{05206B97-877F-484D-9AC3-373AB539A3D3}" presName="bgRect" presStyleLbl="bgShp" presStyleIdx="0" presStyleCnt="3"/>
      <dgm:spPr/>
    </dgm:pt>
    <dgm:pt modelId="{080CF8F3-D80A-4265-B9C2-2000FFF5F2F9}" type="pres">
      <dgm:prSet presAssocID="{05206B97-877F-484D-9AC3-373AB539A3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D1CD11E-E92C-4B69-A4C3-7BE0A808842D}" type="pres">
      <dgm:prSet presAssocID="{05206B97-877F-484D-9AC3-373AB539A3D3}" presName="spaceRect" presStyleCnt="0"/>
      <dgm:spPr/>
    </dgm:pt>
    <dgm:pt modelId="{36F5A3F7-2B45-47D0-BFE7-CD85D67C64E8}" type="pres">
      <dgm:prSet presAssocID="{05206B97-877F-484D-9AC3-373AB539A3D3}" presName="parTx" presStyleLbl="revTx" presStyleIdx="0" presStyleCnt="3">
        <dgm:presLayoutVars>
          <dgm:chMax val="0"/>
          <dgm:chPref val="0"/>
        </dgm:presLayoutVars>
      </dgm:prSet>
      <dgm:spPr/>
    </dgm:pt>
    <dgm:pt modelId="{7D250E61-9697-43AE-8574-64F11238F122}" type="pres">
      <dgm:prSet presAssocID="{DADFCF50-6917-47FE-A19C-DCEA4036390D}" presName="sibTrans" presStyleCnt="0"/>
      <dgm:spPr/>
    </dgm:pt>
    <dgm:pt modelId="{F37A0AA1-0C97-4EED-8103-0930AD658C5B}" type="pres">
      <dgm:prSet presAssocID="{85930FEB-C86E-44A2-A707-E76933A4FFB4}" presName="compNode" presStyleCnt="0"/>
      <dgm:spPr/>
    </dgm:pt>
    <dgm:pt modelId="{A0ACF79D-B83D-45B6-9138-B733F744D609}" type="pres">
      <dgm:prSet presAssocID="{85930FEB-C86E-44A2-A707-E76933A4FFB4}" presName="bgRect" presStyleLbl="bgShp" presStyleIdx="1" presStyleCnt="3"/>
      <dgm:spPr/>
    </dgm:pt>
    <dgm:pt modelId="{03F8FF8A-4BCF-4843-A45B-E46B0211E674}" type="pres">
      <dgm:prSet presAssocID="{85930FEB-C86E-44A2-A707-E76933A4F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28BF7BA7-C367-465C-BDEF-E41C93F1DB87}" type="pres">
      <dgm:prSet presAssocID="{85930FEB-C86E-44A2-A707-E76933A4FFB4}" presName="spaceRect" presStyleCnt="0"/>
      <dgm:spPr/>
    </dgm:pt>
    <dgm:pt modelId="{A9BD7AD7-489E-44C1-B0EF-6D1002F7537D}" type="pres">
      <dgm:prSet presAssocID="{85930FEB-C86E-44A2-A707-E76933A4FFB4}" presName="parTx" presStyleLbl="revTx" presStyleIdx="1" presStyleCnt="3">
        <dgm:presLayoutVars>
          <dgm:chMax val="0"/>
          <dgm:chPref val="0"/>
        </dgm:presLayoutVars>
      </dgm:prSet>
      <dgm:spPr/>
    </dgm:pt>
    <dgm:pt modelId="{C2AF10DD-F726-443C-88E9-05D20BD81A0A}" type="pres">
      <dgm:prSet presAssocID="{9B1226E2-D188-45D6-A2F8-C2D6EB7A4A3F}" presName="sibTrans" presStyleCnt="0"/>
      <dgm:spPr/>
    </dgm:pt>
    <dgm:pt modelId="{8ABF43F0-67FA-4C46-A92C-83209EFC5732}" type="pres">
      <dgm:prSet presAssocID="{79E7C489-533B-4A51-B6BF-489BF481694D}" presName="compNode" presStyleCnt="0"/>
      <dgm:spPr/>
    </dgm:pt>
    <dgm:pt modelId="{5C06BCE6-E9D8-48CE-B546-A991D4C3D14D}" type="pres">
      <dgm:prSet presAssocID="{79E7C489-533B-4A51-B6BF-489BF481694D}" presName="bgRect" presStyleLbl="bgShp" presStyleIdx="2" presStyleCnt="3"/>
      <dgm:spPr/>
    </dgm:pt>
    <dgm:pt modelId="{BB04BCA6-52D9-49AE-B549-1E72E4E0E51F}" type="pres">
      <dgm:prSet presAssocID="{79E7C489-533B-4A51-B6BF-489BF48169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C7E4A3A4-4840-4A95-8BF1-AD9DBA7F83BA}" type="pres">
      <dgm:prSet presAssocID="{79E7C489-533B-4A51-B6BF-489BF481694D}" presName="spaceRect" presStyleCnt="0"/>
      <dgm:spPr/>
    </dgm:pt>
    <dgm:pt modelId="{AD2B7C27-FC18-4680-9B0B-8984DFBDDA76}" type="pres">
      <dgm:prSet presAssocID="{79E7C489-533B-4A51-B6BF-489BF48169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83C227-1C5F-4C09-A052-F34132423FA5}" srcId="{2FE3CA6B-A6DC-4EAB-9CDB-5E197453FA92}" destId="{05206B97-877F-484D-9AC3-373AB539A3D3}" srcOrd="0" destOrd="0" parTransId="{F60DF505-2F9F-4E70-AC4C-FFCE3EAA3DB6}" sibTransId="{DADFCF50-6917-47FE-A19C-DCEA4036390D}"/>
    <dgm:cxn modelId="{BD0E472A-788D-46D3-AF30-545373C1F640}" srcId="{2FE3CA6B-A6DC-4EAB-9CDB-5E197453FA92}" destId="{85930FEB-C86E-44A2-A707-E76933A4FFB4}" srcOrd="1" destOrd="0" parTransId="{E86F5295-BD85-4353-9632-025807D25BE7}" sibTransId="{9B1226E2-D188-45D6-A2F8-C2D6EB7A4A3F}"/>
    <dgm:cxn modelId="{C47C7834-1165-4E1F-A0A8-73DF8A69D603}" type="presOf" srcId="{85930FEB-C86E-44A2-A707-E76933A4FFB4}" destId="{A9BD7AD7-489E-44C1-B0EF-6D1002F7537D}" srcOrd="0" destOrd="0" presId="urn:microsoft.com/office/officeart/2018/2/layout/IconVerticalSolidList"/>
    <dgm:cxn modelId="{7F7D8072-DB33-491D-A964-25E1C4A0F7C9}" type="presOf" srcId="{05206B97-877F-484D-9AC3-373AB539A3D3}" destId="{36F5A3F7-2B45-47D0-BFE7-CD85D67C64E8}" srcOrd="0" destOrd="0" presId="urn:microsoft.com/office/officeart/2018/2/layout/IconVerticalSolidList"/>
    <dgm:cxn modelId="{32CEA353-DF69-4B7F-BAE4-D06A2F26678A}" srcId="{2FE3CA6B-A6DC-4EAB-9CDB-5E197453FA92}" destId="{79E7C489-533B-4A51-B6BF-489BF481694D}" srcOrd="2" destOrd="0" parTransId="{C2842778-2FF2-407B-A1CC-34CA0670AAE0}" sibTransId="{CAA6824D-495D-42A7-AF30-134D5E11AD12}"/>
    <dgm:cxn modelId="{FEDA6D7B-1160-4003-A9AF-845781062095}" type="presOf" srcId="{2FE3CA6B-A6DC-4EAB-9CDB-5E197453FA92}" destId="{7C682EAC-BC2A-4285-8C9D-A5CD59297638}" srcOrd="0" destOrd="0" presId="urn:microsoft.com/office/officeart/2018/2/layout/IconVerticalSolidList"/>
    <dgm:cxn modelId="{3BFFB097-9560-4597-8E5B-8F1D10E135B9}" type="presOf" srcId="{79E7C489-533B-4A51-B6BF-489BF481694D}" destId="{AD2B7C27-FC18-4680-9B0B-8984DFBDDA76}" srcOrd="0" destOrd="0" presId="urn:microsoft.com/office/officeart/2018/2/layout/IconVerticalSolidList"/>
    <dgm:cxn modelId="{2209A3BE-3342-4C3B-A940-43DD7E2DAF35}" type="presParOf" srcId="{7C682EAC-BC2A-4285-8C9D-A5CD59297638}" destId="{915F1CAD-CAC1-4078-A4E5-8642EB743814}" srcOrd="0" destOrd="0" presId="urn:microsoft.com/office/officeart/2018/2/layout/IconVerticalSolidList"/>
    <dgm:cxn modelId="{2D06B8EE-2D94-4CDF-8327-C4E503BDDB95}" type="presParOf" srcId="{915F1CAD-CAC1-4078-A4E5-8642EB743814}" destId="{64B219FE-70A5-4711-B0B7-45A984F0EA0F}" srcOrd="0" destOrd="0" presId="urn:microsoft.com/office/officeart/2018/2/layout/IconVerticalSolidList"/>
    <dgm:cxn modelId="{65C40BD4-8C14-4DF3-8CE5-0FA7A3E5275B}" type="presParOf" srcId="{915F1CAD-CAC1-4078-A4E5-8642EB743814}" destId="{080CF8F3-D80A-4265-B9C2-2000FFF5F2F9}" srcOrd="1" destOrd="0" presId="urn:microsoft.com/office/officeart/2018/2/layout/IconVerticalSolidList"/>
    <dgm:cxn modelId="{256AD151-5DF1-4309-80FD-776D351FFAAF}" type="presParOf" srcId="{915F1CAD-CAC1-4078-A4E5-8642EB743814}" destId="{8D1CD11E-E92C-4B69-A4C3-7BE0A808842D}" srcOrd="2" destOrd="0" presId="urn:microsoft.com/office/officeart/2018/2/layout/IconVerticalSolidList"/>
    <dgm:cxn modelId="{01931223-0F9C-410B-8ABD-99FB0AA2FFB3}" type="presParOf" srcId="{915F1CAD-CAC1-4078-A4E5-8642EB743814}" destId="{36F5A3F7-2B45-47D0-BFE7-CD85D67C64E8}" srcOrd="3" destOrd="0" presId="urn:microsoft.com/office/officeart/2018/2/layout/IconVerticalSolidList"/>
    <dgm:cxn modelId="{E9279B1F-D602-4C9A-B117-627427539509}" type="presParOf" srcId="{7C682EAC-BC2A-4285-8C9D-A5CD59297638}" destId="{7D250E61-9697-43AE-8574-64F11238F122}" srcOrd="1" destOrd="0" presId="urn:microsoft.com/office/officeart/2018/2/layout/IconVerticalSolidList"/>
    <dgm:cxn modelId="{40AE56BC-394B-4BF0-9E27-9F190C58692B}" type="presParOf" srcId="{7C682EAC-BC2A-4285-8C9D-A5CD59297638}" destId="{F37A0AA1-0C97-4EED-8103-0930AD658C5B}" srcOrd="2" destOrd="0" presId="urn:microsoft.com/office/officeart/2018/2/layout/IconVerticalSolidList"/>
    <dgm:cxn modelId="{C9F5B103-CCEC-4E00-A753-ADA7FABB1348}" type="presParOf" srcId="{F37A0AA1-0C97-4EED-8103-0930AD658C5B}" destId="{A0ACF79D-B83D-45B6-9138-B733F744D609}" srcOrd="0" destOrd="0" presId="urn:microsoft.com/office/officeart/2018/2/layout/IconVerticalSolidList"/>
    <dgm:cxn modelId="{00E70CBD-9538-43B1-933F-A2872D41DA2C}" type="presParOf" srcId="{F37A0AA1-0C97-4EED-8103-0930AD658C5B}" destId="{03F8FF8A-4BCF-4843-A45B-E46B0211E674}" srcOrd="1" destOrd="0" presId="urn:microsoft.com/office/officeart/2018/2/layout/IconVerticalSolidList"/>
    <dgm:cxn modelId="{72EAE8D6-F05B-493D-99BF-14DFC8EB8104}" type="presParOf" srcId="{F37A0AA1-0C97-4EED-8103-0930AD658C5B}" destId="{28BF7BA7-C367-465C-BDEF-E41C93F1DB87}" srcOrd="2" destOrd="0" presId="urn:microsoft.com/office/officeart/2018/2/layout/IconVerticalSolidList"/>
    <dgm:cxn modelId="{D9A22193-D65E-4CF2-B15F-BD9C0DCC1348}" type="presParOf" srcId="{F37A0AA1-0C97-4EED-8103-0930AD658C5B}" destId="{A9BD7AD7-489E-44C1-B0EF-6D1002F7537D}" srcOrd="3" destOrd="0" presId="urn:microsoft.com/office/officeart/2018/2/layout/IconVerticalSolidList"/>
    <dgm:cxn modelId="{39B374DA-FDD5-4E08-BCA6-C157DD223C4F}" type="presParOf" srcId="{7C682EAC-BC2A-4285-8C9D-A5CD59297638}" destId="{C2AF10DD-F726-443C-88E9-05D20BD81A0A}" srcOrd="3" destOrd="0" presId="urn:microsoft.com/office/officeart/2018/2/layout/IconVerticalSolidList"/>
    <dgm:cxn modelId="{1590747A-1611-4502-B592-3C6762AC6720}" type="presParOf" srcId="{7C682EAC-BC2A-4285-8C9D-A5CD59297638}" destId="{8ABF43F0-67FA-4C46-A92C-83209EFC5732}" srcOrd="4" destOrd="0" presId="urn:microsoft.com/office/officeart/2018/2/layout/IconVerticalSolidList"/>
    <dgm:cxn modelId="{7AFE3DEF-DE48-41F9-8216-9A7CC142E9F6}" type="presParOf" srcId="{8ABF43F0-67FA-4C46-A92C-83209EFC5732}" destId="{5C06BCE6-E9D8-48CE-B546-A991D4C3D14D}" srcOrd="0" destOrd="0" presId="urn:microsoft.com/office/officeart/2018/2/layout/IconVerticalSolidList"/>
    <dgm:cxn modelId="{6F74359E-AD28-4F59-89E4-C7BDA1E0E3BC}" type="presParOf" srcId="{8ABF43F0-67FA-4C46-A92C-83209EFC5732}" destId="{BB04BCA6-52D9-49AE-B549-1E72E4E0E51F}" srcOrd="1" destOrd="0" presId="urn:microsoft.com/office/officeart/2018/2/layout/IconVerticalSolidList"/>
    <dgm:cxn modelId="{AC3E6714-F02D-4BA3-9E9B-6BA5AECF215C}" type="presParOf" srcId="{8ABF43F0-67FA-4C46-A92C-83209EFC5732}" destId="{C7E4A3A4-4840-4A95-8BF1-AD9DBA7F83BA}" srcOrd="2" destOrd="0" presId="urn:microsoft.com/office/officeart/2018/2/layout/IconVerticalSolidList"/>
    <dgm:cxn modelId="{E11B54D1-F3DB-483D-8C8D-B86781AF9A68}" type="presParOf" srcId="{8ABF43F0-67FA-4C46-A92C-83209EFC5732}" destId="{AD2B7C27-FC18-4680-9B0B-8984DFBDDA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EBB34-3C2C-404A-B6BD-ED100EF7F0E2}">
      <dsp:nvSpPr>
        <dsp:cNvPr id="0" name=""/>
        <dsp:cNvSpPr/>
      </dsp:nvSpPr>
      <dsp:spPr>
        <a:xfrm>
          <a:off x="1526023" y="1820"/>
          <a:ext cx="1716776" cy="1201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Space missions require precise, adaptive planning.</a:t>
          </a:r>
        </a:p>
      </dsp:txBody>
      <dsp:txXfrm>
        <a:off x="1584680" y="60477"/>
        <a:ext cx="1599462" cy="1084290"/>
      </dsp:txXfrm>
    </dsp:sp>
    <dsp:sp modelId="{602C5F44-E823-4C5B-AEB3-260C90AAF882}">
      <dsp:nvSpPr>
        <dsp:cNvPr id="0" name=""/>
        <dsp:cNvSpPr/>
      </dsp:nvSpPr>
      <dsp:spPr>
        <a:xfrm>
          <a:off x="1526023" y="1263505"/>
          <a:ext cx="1716776" cy="1201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tools lack flexibility and real-time response.</a:t>
          </a:r>
        </a:p>
      </dsp:txBody>
      <dsp:txXfrm>
        <a:off x="1584680" y="1322162"/>
        <a:ext cx="1599462" cy="1084290"/>
      </dsp:txXfrm>
    </dsp:sp>
    <dsp:sp modelId="{CC23175F-1386-4D99-991C-7711A0AE38C3}">
      <dsp:nvSpPr>
        <dsp:cNvPr id="0" name=""/>
        <dsp:cNvSpPr/>
      </dsp:nvSpPr>
      <dsp:spPr>
        <a:xfrm>
          <a:off x="1526023" y="2525189"/>
          <a:ext cx="1716776" cy="1201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 can optimize safety, efficiency, and mission success.</a:t>
          </a:r>
        </a:p>
      </dsp:txBody>
      <dsp:txXfrm>
        <a:off x="1584680" y="2583846"/>
        <a:ext cx="1599462" cy="108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5835-97FC-436F-A887-6CBB488FAF61}">
      <dsp:nvSpPr>
        <dsp:cNvPr id="0" name=""/>
        <dsp:cNvSpPr/>
      </dsp:nvSpPr>
      <dsp:spPr>
        <a:xfrm>
          <a:off x="1318822" y="562"/>
          <a:ext cx="1863936" cy="1863936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Handles uncertainties like hazards and rerouting.</a:t>
          </a:r>
        </a:p>
      </dsp:txBody>
      <dsp:txXfrm>
        <a:off x="1784806" y="562"/>
        <a:ext cx="931968" cy="1537747"/>
      </dsp:txXfrm>
    </dsp:sp>
    <dsp:sp modelId="{E8B5FE1A-E84A-4B97-BDC0-9C61CD3BFFE0}">
      <dsp:nvSpPr>
        <dsp:cNvPr id="0" name=""/>
        <dsp:cNvSpPr/>
      </dsp:nvSpPr>
      <dsp:spPr>
        <a:xfrm rot="7200000">
          <a:off x="2394987" y="1864535"/>
          <a:ext cx="1863936" cy="1863936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Improves trajectory decisions under constraints.</a:t>
          </a:r>
        </a:p>
      </dsp:txBody>
      <dsp:txXfrm rot="-5400000">
        <a:off x="2699326" y="2412066"/>
        <a:ext cx="1537747" cy="931968"/>
      </dsp:txXfrm>
    </dsp:sp>
    <dsp:sp modelId="{3F69A0F8-0F1F-4C9A-923B-21EFD36A3163}">
      <dsp:nvSpPr>
        <dsp:cNvPr id="0" name=""/>
        <dsp:cNvSpPr/>
      </dsp:nvSpPr>
      <dsp:spPr>
        <a:xfrm rot="14400000">
          <a:off x="242657" y="1864535"/>
          <a:ext cx="1863936" cy="1863936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Learns from simulations and real mission data.</a:t>
          </a:r>
        </a:p>
      </dsp:txBody>
      <dsp:txXfrm rot="5400000">
        <a:off x="264508" y="2412066"/>
        <a:ext cx="1537747" cy="931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01B07-26B0-45EE-B0C2-CA1F34A6979A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BD6E8-F35A-4395-8419-209029654DBA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E4687-B8E9-4DD2-BFC1-03D2C4E1CCE5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Designing an AI-powered mission planner.</a:t>
          </a:r>
        </a:p>
      </dsp:txBody>
      <dsp:txXfrm>
        <a:off x="46529" y="2703902"/>
        <a:ext cx="2418750" cy="720000"/>
      </dsp:txXfrm>
    </dsp:sp>
    <dsp:sp modelId="{6B303D0E-1BF0-4CE4-9DE5-ABB02C198D0D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65C-B0E6-4DA4-95E5-7553B46C0A4C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C6B27-6A85-4C47-9D3F-2C7B6224D603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Optimizes fuel, crew safety, and time.</a:t>
          </a:r>
        </a:p>
      </dsp:txBody>
      <dsp:txXfrm>
        <a:off x="2888560" y="2703902"/>
        <a:ext cx="2418750" cy="720000"/>
      </dsp:txXfrm>
    </dsp:sp>
    <dsp:sp modelId="{1CEAD350-B06F-4180-8492-72444369278F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2CA79-77C8-4910-8384-5F2CC63F89A1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A4F37-8056-4270-9639-8E1E2F9D0A48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Simulates space conditions and predicts hazards.</a:t>
          </a:r>
        </a:p>
      </dsp:txBody>
      <dsp:txXfrm>
        <a:off x="5730591" y="2703902"/>
        <a:ext cx="241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8D835-4182-4F00-B7D0-0F78DA625306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906C-64B5-465A-B4FA-D59C56EB9B55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Inputs: Destination, fuel, constraints.</a:t>
          </a:r>
        </a:p>
      </dsp:txBody>
      <dsp:txXfrm>
        <a:off x="78583" y="2435142"/>
        <a:ext cx="2399612" cy="720000"/>
      </dsp:txXfrm>
    </dsp:sp>
    <dsp:sp modelId="{78496581-A39B-4177-B12D-EC6A12B4F1E5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54DC4-12D7-4F1E-BF2B-3F548E3D5C83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 Engine: RL agent, hazard prediction.</a:t>
          </a:r>
        </a:p>
      </dsp:txBody>
      <dsp:txXfrm>
        <a:off x="2898129" y="2435142"/>
        <a:ext cx="2399612" cy="720000"/>
      </dsp:txXfrm>
    </dsp:sp>
    <dsp:sp modelId="{F28BC247-4794-4C6D-B8E7-706BB8D01639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750FA-D585-4E40-82A7-081E2E3756F0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Outputs: Mission path, timeline, resources.</a:t>
          </a:r>
        </a:p>
      </dsp:txBody>
      <dsp:txXfrm>
        <a:off x="5717674" y="2435142"/>
        <a:ext cx="239961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BFA4C-67AD-4649-8667-CCA1131E1E6F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EFAA2-0432-4B6A-9966-513D3DF76FF5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0CC2B-ED8C-474D-B80D-3FDAB5FE0B00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Reinforcement Learning for trajectory learning.</a:t>
          </a:r>
        </a:p>
      </dsp:txBody>
      <dsp:txXfrm>
        <a:off x="46529" y="2703902"/>
        <a:ext cx="2418750" cy="720000"/>
      </dsp:txXfrm>
    </dsp:sp>
    <dsp:sp modelId="{F6670D41-4D16-4F59-8468-E34C6720190A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9528E-F7B0-452D-829B-5CDBDAEEBF85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56442-12B7-478A-BF59-5E95A09F04A0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Supervised Learning for hazard prediction.</a:t>
          </a:r>
        </a:p>
      </dsp:txBody>
      <dsp:txXfrm>
        <a:off x="2888560" y="2703902"/>
        <a:ext cx="2418750" cy="720000"/>
      </dsp:txXfrm>
    </dsp:sp>
    <dsp:sp modelId="{2698F34A-05BD-40D4-B369-C0C93C7A539B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463A-5B9C-4395-9F52-2C3628A69D0A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2609B-277A-44C5-A61C-97610A3665A8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Simulation-based environment modeling.</a:t>
          </a:r>
        </a:p>
      </dsp:txBody>
      <dsp:txXfrm>
        <a:off x="5730591" y="2703902"/>
        <a:ext cx="241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C04DC-0E08-4C30-9CD1-C217A1835C0E}">
      <dsp:nvSpPr>
        <dsp:cNvPr id="0" name=""/>
        <dsp:cNvSpPr/>
      </dsp:nvSpPr>
      <dsp:spPr>
        <a:xfrm>
          <a:off x="0" y="991179"/>
          <a:ext cx="2305088" cy="14637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79B81-914B-4216-8A56-BE41B6D6D454}">
      <dsp:nvSpPr>
        <dsp:cNvPr id="0" name=""/>
        <dsp:cNvSpPr/>
      </dsp:nvSpPr>
      <dsp:spPr>
        <a:xfrm>
          <a:off x="256120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Earth to Mars or Moon missions.</a:t>
          </a:r>
        </a:p>
      </dsp:txBody>
      <dsp:txXfrm>
        <a:off x="298991" y="1277365"/>
        <a:ext cx="2219346" cy="1377989"/>
      </dsp:txXfrm>
    </dsp:sp>
    <dsp:sp modelId="{3CE2A394-A9A3-4E20-8AF8-BB32B9E4AE1F}">
      <dsp:nvSpPr>
        <dsp:cNvPr id="0" name=""/>
        <dsp:cNvSpPr/>
      </dsp:nvSpPr>
      <dsp:spPr>
        <a:xfrm>
          <a:off x="2817330" y="991179"/>
          <a:ext cx="2305088" cy="14637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76463-CC23-4130-B040-D64D5E1A8C52}">
      <dsp:nvSpPr>
        <dsp:cNvPr id="0" name=""/>
        <dsp:cNvSpPr/>
      </dsp:nvSpPr>
      <dsp:spPr>
        <a:xfrm>
          <a:off x="3073451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Emergency reroutes due to hazards.</a:t>
          </a:r>
        </a:p>
      </dsp:txBody>
      <dsp:txXfrm>
        <a:off x="3116322" y="1277365"/>
        <a:ext cx="2219346" cy="1377989"/>
      </dsp:txXfrm>
    </dsp:sp>
    <dsp:sp modelId="{A2052783-9E25-49AF-B8D2-7DE11EB19555}">
      <dsp:nvSpPr>
        <dsp:cNvPr id="0" name=""/>
        <dsp:cNvSpPr/>
      </dsp:nvSpPr>
      <dsp:spPr>
        <a:xfrm>
          <a:off x="5634661" y="991179"/>
          <a:ext cx="2305088" cy="14637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281F-2FD2-42EE-8247-E2F64FD7A8E7}">
      <dsp:nvSpPr>
        <dsp:cNvPr id="0" name=""/>
        <dsp:cNvSpPr/>
      </dsp:nvSpPr>
      <dsp:spPr>
        <a:xfrm>
          <a:off x="5890782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Resource-optimized test missions.</a:t>
          </a:r>
        </a:p>
      </dsp:txBody>
      <dsp:txXfrm>
        <a:off x="5933653" y="1277365"/>
        <a:ext cx="2219346" cy="1377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8024C-2B2A-4470-B11C-82FAF4EBE9E4}">
      <dsp:nvSpPr>
        <dsp:cNvPr id="0" name=""/>
        <dsp:cNvSpPr/>
      </dsp:nvSpPr>
      <dsp:spPr>
        <a:xfrm>
          <a:off x="1269410" y="1793"/>
          <a:ext cx="2718008" cy="1630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Smarter mission decisions.</a:t>
          </a:r>
        </a:p>
      </dsp:txBody>
      <dsp:txXfrm>
        <a:off x="1269410" y="1793"/>
        <a:ext cx="2718008" cy="1630805"/>
      </dsp:txXfrm>
    </dsp:sp>
    <dsp:sp modelId="{0B2A6621-57EB-4974-AA62-4529BF3A13E8}">
      <dsp:nvSpPr>
        <dsp:cNvPr id="0" name=""/>
        <dsp:cNvSpPr/>
      </dsp:nvSpPr>
      <dsp:spPr>
        <a:xfrm>
          <a:off x="4259219" y="1793"/>
          <a:ext cx="2718008" cy="1630805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Improved risk response.</a:t>
          </a:r>
        </a:p>
      </dsp:txBody>
      <dsp:txXfrm>
        <a:off x="4259219" y="1793"/>
        <a:ext cx="2718008" cy="1630805"/>
      </dsp:txXfrm>
    </dsp:sp>
    <dsp:sp modelId="{DACD5F78-83E6-45B5-9382-05D62E2F488E}">
      <dsp:nvSpPr>
        <dsp:cNvPr id="0" name=""/>
        <dsp:cNvSpPr/>
      </dsp:nvSpPr>
      <dsp:spPr>
        <a:xfrm>
          <a:off x="2764315" y="1904399"/>
          <a:ext cx="2718008" cy="1630805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Reduced planning time and errors.</a:t>
          </a:r>
        </a:p>
      </dsp:txBody>
      <dsp:txXfrm>
        <a:off x="2764315" y="1904399"/>
        <a:ext cx="2718008" cy="16308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219FE-70A5-4711-B0B7-45A984F0EA0F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CF8F3-D80A-4265-B9C2-2000FFF5F2F9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5A3F7-2B45-47D0-BFE7-CD85D67C64E8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AI mission planners improve safety and success.</a:t>
          </a:r>
        </a:p>
      </dsp:txBody>
      <dsp:txXfrm>
        <a:off x="1493203" y="552"/>
        <a:ext cx="6736396" cy="1292816"/>
      </dsp:txXfrm>
    </dsp:sp>
    <dsp:sp modelId="{A0ACF79D-B83D-45B6-9138-B733F744D609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8FF8A-4BCF-4843-A45B-E46B0211E674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7AD7-489E-44C1-B0EF-6D1002F7537D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Next: expand to real-time onboard decision-making.</a:t>
          </a:r>
        </a:p>
      </dsp:txBody>
      <dsp:txXfrm>
        <a:off x="1493203" y="1616573"/>
        <a:ext cx="6736396" cy="1292816"/>
      </dsp:txXfrm>
    </dsp:sp>
    <dsp:sp modelId="{5C06BCE6-E9D8-48CE-B546-A991D4C3D14D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4BCA6-52D9-49AE-B549-1E72E4E0E51F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B7C27-FC18-4680-9B0B-8984DFBDDA76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broader mission types (asteroids, probes).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hree Satellite Dishes">
            <a:extLst>
              <a:ext uri="{FF2B5EF4-FFF2-40B4-BE49-F238E27FC236}">
                <a16:creationId xmlns:a16="http://schemas.microsoft.com/office/drawing/2014/main" id="{978172C2-6E57-22C8-78D3-2CBA75C54E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235" r="1555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sz="4500">
                <a:solidFill>
                  <a:srgbClr val="FFFFFF"/>
                </a:solidFill>
              </a:rPr>
              <a:t>NASA Space Mission AI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Conceptual Design Track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By: Mohammad Sufyaan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Course: ITAI 2372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54CE79-EF81-9980-504A-4206D01782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1" y="385474"/>
            <a:ext cx="4767454" cy="1843283"/>
          </a:xfrm>
        </p:spPr>
        <p:txBody>
          <a:bodyPr>
            <a:normAutofit/>
          </a:bodyPr>
          <a:lstStyle/>
          <a:p>
            <a:r>
              <a:rPr lang="en-US" sz="3500"/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DD1BF-54D6-FF70-5A33-E95D2661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84" r="10837"/>
          <a:stretch>
            <a:fillRect/>
          </a:stretch>
        </p:blipFill>
        <p:spPr>
          <a:xfrm>
            <a:off x="5667306" y="557190"/>
            <a:ext cx="2996946" cy="5571896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36337-5803-F5CE-E537-21914FA71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845015"/>
              </p:ext>
            </p:extLst>
          </p:nvPr>
        </p:nvGraphicFramePr>
        <p:xfrm>
          <a:off x="623990" y="2400472"/>
          <a:ext cx="4768824" cy="372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AI in Space Missions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200EE8-B5B4-D0F6-E29D-83A5D7DEB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27" r="27827" b="-1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223359-4D69-4830-50F9-4564A8C27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771470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51AE8A-68A3-3EA2-A151-8ABF6DC22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5036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System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5FF385-FCE7-077F-2D7A-9F911B643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93732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AI Techniques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3E6E6A-32AF-8027-4FC8-48DEDC0CC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691786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Simulation Scenarios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5FC4F6-0799-2AA3-309E-CD925F72C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04191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Efficiency: fuel use, time, hazard avoidance.</a:t>
            </a:r>
          </a:p>
          <a:p>
            <a:pPr>
              <a:defRPr sz="1800"/>
            </a:pPr>
            <a:r>
              <a:t>Simulated missions with stress conditions.</a:t>
            </a:r>
          </a:p>
          <a:p>
            <a:pPr>
              <a:defRPr sz="1800"/>
            </a:pPr>
            <a:r>
              <a:t>Compare AI paths with NASA missions.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5739"/>
            <a:ext cx="7886700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Benefits to NASA</a:t>
            </a:r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36528"/>
            <a:ext cx="968730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863" y="6810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C4E201-6FF9-7F53-7845-271744A9F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399646"/>
              </p:ext>
            </p:extLst>
          </p:nvPr>
        </p:nvGraphicFramePr>
        <p:xfrm>
          <a:off x="425962" y="2639965"/>
          <a:ext cx="8246639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232</Words>
  <Application>Microsoft Office PowerPoint</Application>
  <PresentationFormat>On-screen Show (4:3)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NASA Space Mission AI Project</vt:lpstr>
      <vt:lpstr>Problem Statement</vt:lpstr>
      <vt:lpstr>AI in Space Missions</vt:lpstr>
      <vt:lpstr>Project Overview</vt:lpstr>
      <vt:lpstr>System Architecture</vt:lpstr>
      <vt:lpstr>AI Techniques Used</vt:lpstr>
      <vt:lpstr>Simulation Scenarios</vt:lpstr>
      <vt:lpstr>Testing &amp; Evaluation</vt:lpstr>
      <vt:lpstr>Benefits to NASA</vt:lpstr>
      <vt:lpstr>Conclusion &amp;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Abu Hamad, Dina</cp:lastModifiedBy>
  <cp:revision>2</cp:revision>
  <dcterms:created xsi:type="dcterms:W3CDTF">2013-01-27T09:14:16Z</dcterms:created>
  <dcterms:modified xsi:type="dcterms:W3CDTF">2025-07-18T03:51:20Z</dcterms:modified>
  <cp:category/>
</cp:coreProperties>
</file>